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7D2DC86-55AF-4A24-A21D-40324409AB06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B6FB8A3E-389D-432B-B5A9-61378BA624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3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8A3E-389D-432B-B5A9-61378BA624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08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81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0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38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8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13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42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50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13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38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1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98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E14D-9B38-449D-B598-54B7A2BF4B48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8936-4AB0-4E81-968A-2FBB769C60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41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Vaardigheid  18-11-2023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Menvereniging</a:t>
            </a:r>
            <a:r>
              <a:rPr lang="nl-NL" dirty="0" smtClean="0"/>
              <a:t> achter ‘t peerd</a:t>
            </a:r>
          </a:p>
          <a:p>
            <a:r>
              <a:rPr lang="nl-NL" dirty="0" smtClean="0"/>
              <a:t>Manege Brummen</a:t>
            </a:r>
          </a:p>
          <a:p>
            <a:r>
              <a:rPr lang="nl-NL" dirty="0" smtClean="0"/>
              <a:t>Afmeting </a:t>
            </a:r>
            <a:r>
              <a:rPr lang="nl-NL" dirty="0" err="1" smtClean="0"/>
              <a:t>rijhal</a:t>
            </a:r>
            <a:r>
              <a:rPr lang="nl-NL" dirty="0" smtClean="0"/>
              <a:t> 25 x 60</a:t>
            </a:r>
          </a:p>
        </p:txBody>
      </p:sp>
    </p:spTree>
    <p:extLst>
      <p:ext uri="{BB962C8B-B14F-4D97-AF65-F5344CB8AC3E}">
        <p14:creationId xmlns:p14="http://schemas.microsoft.com/office/powerpoint/2010/main" val="217706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945" y="268735"/>
            <a:ext cx="8137139" cy="946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2060"/>
                </a:solidFill>
              </a:rPr>
              <a:t>Barrage: </a:t>
            </a:r>
            <a:r>
              <a:rPr lang="nl-NL" sz="3200" b="1" dirty="0" smtClean="0">
                <a:solidFill>
                  <a:srgbClr val="002060"/>
                </a:solidFill>
              </a:rPr>
              <a:t>1-2-8-4-5-6A-B-C-D-15-16-17-18</a:t>
            </a:r>
            <a:br>
              <a:rPr lang="nl-NL" sz="3200" b="1" dirty="0" smtClean="0">
                <a:solidFill>
                  <a:srgbClr val="002060"/>
                </a:solidFill>
              </a:rPr>
            </a:br>
            <a:r>
              <a:rPr lang="nl-NL" sz="1100" b="1" dirty="0" err="1" smtClean="0">
                <a:solidFill>
                  <a:srgbClr val="002060"/>
                </a:solidFill>
              </a:rPr>
              <a:t>menvereniging</a:t>
            </a:r>
            <a:r>
              <a:rPr lang="nl-NL" sz="1100" b="1" dirty="0" smtClean="0">
                <a:solidFill>
                  <a:srgbClr val="002060"/>
                </a:solidFill>
              </a:rPr>
              <a:t> Achter ‘t Peerd 18-11-2023 </a:t>
            </a:r>
            <a:endParaRPr lang="nl-NL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704784"/>
              </p:ext>
            </p:extLst>
          </p:nvPr>
        </p:nvGraphicFramePr>
        <p:xfrm>
          <a:off x="480513" y="1268760"/>
          <a:ext cx="8216654" cy="4942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193"/>
                <a:gridCol w="640616"/>
                <a:gridCol w="648307"/>
                <a:gridCol w="723216"/>
                <a:gridCol w="685583"/>
                <a:gridCol w="685583"/>
                <a:gridCol w="685583"/>
                <a:gridCol w="682136"/>
                <a:gridCol w="719852"/>
                <a:gridCol w="569071"/>
                <a:gridCol w="771272"/>
                <a:gridCol w="675242"/>
              </a:tblGrid>
              <a:tr h="113112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947191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969674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947191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947191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557"/>
          <p:cNvGrpSpPr>
            <a:grpSpLocks/>
          </p:cNvGrpSpPr>
          <p:nvPr/>
        </p:nvGrpSpPr>
        <p:grpSpPr bwMode="auto">
          <a:xfrm rot="16200000">
            <a:off x="7722697" y="3770235"/>
            <a:ext cx="606425" cy="755650"/>
            <a:chOff x="1857356" y="5143512"/>
            <a:chExt cx="606912" cy="756000"/>
          </a:xfrm>
        </p:grpSpPr>
        <p:sp>
          <p:nvSpPr>
            <p:cNvPr id="6" name="AutoShape 540"/>
            <p:cNvSpPr>
              <a:spLocks noChangeAspect="1" noChangeArrowheads="1" noTextEdit="1"/>
            </p:cNvSpPr>
            <p:nvPr/>
          </p:nvSpPr>
          <p:spPr bwMode="auto">
            <a:xfrm>
              <a:off x="2071670" y="5143512"/>
              <a:ext cx="136910" cy="75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542"/>
            <p:cNvSpPr>
              <a:spLocks/>
            </p:cNvSpPr>
            <p:nvPr/>
          </p:nvSpPr>
          <p:spPr bwMode="auto">
            <a:xfrm>
              <a:off x="2161370" y="5758204"/>
              <a:ext cx="18884" cy="30617"/>
            </a:xfrm>
            <a:custGeom>
              <a:avLst/>
              <a:gdLst>
                <a:gd name="T0" fmla="*/ 0 w 18"/>
                <a:gd name="T1" fmla="*/ 0 h 27"/>
                <a:gd name="T2" fmla="*/ 0 w 18"/>
                <a:gd name="T3" fmla="*/ 0 h 27"/>
                <a:gd name="T4" fmla="*/ 0 w 18"/>
                <a:gd name="T5" fmla="*/ 0 h 27"/>
                <a:gd name="T6" fmla="*/ 0 w 18"/>
                <a:gd name="T7" fmla="*/ 0 h 27"/>
                <a:gd name="T8" fmla="*/ 0 w 18"/>
                <a:gd name="T9" fmla="*/ 0 h 27"/>
                <a:gd name="T10" fmla="*/ 0 w 18"/>
                <a:gd name="T11" fmla="*/ 0 h 27"/>
                <a:gd name="T12" fmla="*/ 0 w 18"/>
                <a:gd name="T13" fmla="*/ 0 h 27"/>
                <a:gd name="T14" fmla="*/ 0 w 18"/>
                <a:gd name="T15" fmla="*/ 0 h 27"/>
                <a:gd name="T16" fmla="*/ 0 w 18"/>
                <a:gd name="T17" fmla="*/ 0 h 27"/>
                <a:gd name="T18" fmla="*/ 0 w 18"/>
                <a:gd name="T19" fmla="*/ 0 h 27"/>
                <a:gd name="T20" fmla="*/ 0 w 18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7"/>
                <a:gd name="T35" fmla="*/ 18 w 1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7">
                  <a:moveTo>
                    <a:pt x="0" y="14"/>
                  </a:moveTo>
                  <a:lnTo>
                    <a:pt x="2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18" y="14"/>
                  </a:lnTo>
                  <a:lnTo>
                    <a:pt x="16" y="21"/>
                  </a:lnTo>
                  <a:lnTo>
                    <a:pt x="12" y="27"/>
                  </a:lnTo>
                  <a:lnTo>
                    <a:pt x="6" y="27"/>
                  </a:lnTo>
                  <a:lnTo>
                    <a:pt x="2" y="2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543"/>
            <p:cNvSpPr>
              <a:spLocks/>
            </p:cNvSpPr>
            <p:nvPr/>
          </p:nvSpPr>
          <p:spPr bwMode="auto">
            <a:xfrm>
              <a:off x="2161370" y="5254204"/>
              <a:ext cx="18884" cy="30617"/>
            </a:xfrm>
            <a:custGeom>
              <a:avLst/>
              <a:gdLst>
                <a:gd name="T0" fmla="*/ 0 w 18"/>
                <a:gd name="T1" fmla="*/ 0 h 27"/>
                <a:gd name="T2" fmla="*/ 0 w 18"/>
                <a:gd name="T3" fmla="*/ 0 h 27"/>
                <a:gd name="T4" fmla="*/ 0 w 18"/>
                <a:gd name="T5" fmla="*/ 0 h 27"/>
                <a:gd name="T6" fmla="*/ 0 w 18"/>
                <a:gd name="T7" fmla="*/ 0 h 27"/>
                <a:gd name="T8" fmla="*/ 0 w 18"/>
                <a:gd name="T9" fmla="*/ 0 h 27"/>
                <a:gd name="T10" fmla="*/ 0 w 18"/>
                <a:gd name="T11" fmla="*/ 0 h 27"/>
                <a:gd name="T12" fmla="*/ 0 w 18"/>
                <a:gd name="T13" fmla="*/ 0 h 27"/>
                <a:gd name="T14" fmla="*/ 0 w 18"/>
                <a:gd name="T15" fmla="*/ 0 h 27"/>
                <a:gd name="T16" fmla="*/ 0 w 18"/>
                <a:gd name="T17" fmla="*/ 0 h 27"/>
                <a:gd name="T18" fmla="*/ 0 w 18"/>
                <a:gd name="T19" fmla="*/ 0 h 27"/>
                <a:gd name="T20" fmla="*/ 0 w 18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7"/>
                <a:gd name="T35" fmla="*/ 18 w 1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7">
                  <a:moveTo>
                    <a:pt x="0" y="13"/>
                  </a:moveTo>
                  <a:lnTo>
                    <a:pt x="2" y="4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4"/>
                  </a:lnTo>
                  <a:lnTo>
                    <a:pt x="18" y="13"/>
                  </a:lnTo>
                  <a:lnTo>
                    <a:pt x="18" y="21"/>
                  </a:lnTo>
                  <a:lnTo>
                    <a:pt x="12" y="27"/>
                  </a:lnTo>
                  <a:lnTo>
                    <a:pt x="6" y="27"/>
                  </a:lnTo>
                  <a:lnTo>
                    <a:pt x="2" y="2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544"/>
            <p:cNvSpPr>
              <a:spLocks noChangeShapeType="1"/>
            </p:cNvSpPr>
            <p:nvPr/>
          </p:nvSpPr>
          <p:spPr bwMode="auto">
            <a:xfrm>
              <a:off x="2173172" y="5282465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45"/>
            <p:cNvSpPr>
              <a:spLocks noChangeShapeType="1"/>
            </p:cNvSpPr>
            <p:nvPr/>
          </p:nvSpPr>
          <p:spPr bwMode="auto">
            <a:xfrm>
              <a:off x="2173172" y="5310727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546"/>
            <p:cNvSpPr>
              <a:spLocks noChangeShapeType="1"/>
            </p:cNvSpPr>
            <p:nvPr/>
          </p:nvSpPr>
          <p:spPr bwMode="auto">
            <a:xfrm>
              <a:off x="2173172" y="5336633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547"/>
            <p:cNvSpPr>
              <a:spLocks noChangeShapeType="1"/>
            </p:cNvSpPr>
            <p:nvPr/>
          </p:nvSpPr>
          <p:spPr bwMode="auto">
            <a:xfrm>
              <a:off x="2173172" y="5364895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548"/>
            <p:cNvSpPr>
              <a:spLocks noChangeShapeType="1"/>
            </p:cNvSpPr>
            <p:nvPr/>
          </p:nvSpPr>
          <p:spPr bwMode="auto">
            <a:xfrm>
              <a:off x="2173172" y="5390802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549"/>
            <p:cNvSpPr>
              <a:spLocks noChangeShapeType="1"/>
            </p:cNvSpPr>
            <p:nvPr/>
          </p:nvSpPr>
          <p:spPr bwMode="auto">
            <a:xfrm>
              <a:off x="2173172" y="5419063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550"/>
            <p:cNvSpPr>
              <a:spLocks noChangeShapeType="1"/>
            </p:cNvSpPr>
            <p:nvPr/>
          </p:nvSpPr>
          <p:spPr bwMode="auto">
            <a:xfrm>
              <a:off x="2173172" y="5444970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551"/>
            <p:cNvSpPr>
              <a:spLocks noChangeShapeType="1"/>
            </p:cNvSpPr>
            <p:nvPr/>
          </p:nvSpPr>
          <p:spPr bwMode="auto">
            <a:xfrm>
              <a:off x="2173172" y="5473232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552"/>
            <p:cNvSpPr>
              <a:spLocks noChangeShapeType="1"/>
            </p:cNvSpPr>
            <p:nvPr/>
          </p:nvSpPr>
          <p:spPr bwMode="auto">
            <a:xfrm>
              <a:off x="2173172" y="5499138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553"/>
            <p:cNvSpPr>
              <a:spLocks noChangeShapeType="1"/>
            </p:cNvSpPr>
            <p:nvPr/>
          </p:nvSpPr>
          <p:spPr bwMode="auto">
            <a:xfrm>
              <a:off x="2173172" y="5527400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554"/>
            <p:cNvSpPr>
              <a:spLocks noChangeShapeType="1"/>
            </p:cNvSpPr>
            <p:nvPr/>
          </p:nvSpPr>
          <p:spPr bwMode="auto">
            <a:xfrm>
              <a:off x="2173172" y="5553306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555"/>
            <p:cNvSpPr>
              <a:spLocks noChangeShapeType="1"/>
            </p:cNvSpPr>
            <p:nvPr/>
          </p:nvSpPr>
          <p:spPr bwMode="auto">
            <a:xfrm>
              <a:off x="2173172" y="5581568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556"/>
            <p:cNvSpPr>
              <a:spLocks noChangeShapeType="1"/>
            </p:cNvSpPr>
            <p:nvPr/>
          </p:nvSpPr>
          <p:spPr bwMode="auto">
            <a:xfrm>
              <a:off x="2173172" y="5607475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557"/>
            <p:cNvSpPr>
              <a:spLocks noChangeShapeType="1"/>
            </p:cNvSpPr>
            <p:nvPr/>
          </p:nvSpPr>
          <p:spPr bwMode="auto">
            <a:xfrm>
              <a:off x="2173172" y="5635736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558"/>
            <p:cNvSpPr>
              <a:spLocks noChangeShapeType="1"/>
            </p:cNvSpPr>
            <p:nvPr/>
          </p:nvSpPr>
          <p:spPr bwMode="auto">
            <a:xfrm>
              <a:off x="2173172" y="5661643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559"/>
            <p:cNvSpPr>
              <a:spLocks noChangeShapeType="1"/>
            </p:cNvSpPr>
            <p:nvPr/>
          </p:nvSpPr>
          <p:spPr bwMode="auto">
            <a:xfrm>
              <a:off x="2173172" y="5689905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560"/>
            <p:cNvSpPr>
              <a:spLocks noChangeShapeType="1"/>
            </p:cNvSpPr>
            <p:nvPr/>
          </p:nvSpPr>
          <p:spPr bwMode="auto">
            <a:xfrm>
              <a:off x="2173172" y="5715811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561"/>
            <p:cNvSpPr>
              <a:spLocks noChangeShapeType="1"/>
            </p:cNvSpPr>
            <p:nvPr/>
          </p:nvSpPr>
          <p:spPr bwMode="auto">
            <a:xfrm>
              <a:off x="2173172" y="5744073"/>
              <a:ext cx="2361" cy="47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562"/>
            <p:cNvSpPr>
              <a:spLocks noEditPoints="1"/>
            </p:cNvSpPr>
            <p:nvPr/>
          </p:nvSpPr>
          <p:spPr bwMode="auto">
            <a:xfrm>
              <a:off x="2133043" y="5143512"/>
              <a:ext cx="75537" cy="113047"/>
            </a:xfrm>
            <a:custGeom>
              <a:avLst/>
              <a:gdLst>
                <a:gd name="T0" fmla="*/ 2147483647 w 64"/>
                <a:gd name="T1" fmla="*/ 2147483647 h 96"/>
                <a:gd name="T2" fmla="*/ 2147483647 w 64"/>
                <a:gd name="T3" fmla="*/ 2147483647 h 96"/>
                <a:gd name="T4" fmla="*/ 2147483647 w 64"/>
                <a:gd name="T5" fmla="*/ 2147483647 h 96"/>
                <a:gd name="T6" fmla="*/ 2147483647 w 64"/>
                <a:gd name="T7" fmla="*/ 2147483647 h 96"/>
                <a:gd name="T8" fmla="*/ 2147483647 w 64"/>
                <a:gd name="T9" fmla="*/ 2147483647 h 96"/>
                <a:gd name="T10" fmla="*/ 2147483647 w 64"/>
                <a:gd name="T11" fmla="*/ 2147483647 h 96"/>
                <a:gd name="T12" fmla="*/ 2147483647 w 64"/>
                <a:gd name="T13" fmla="*/ 2147483647 h 96"/>
                <a:gd name="T14" fmla="*/ 2147483647 w 64"/>
                <a:gd name="T15" fmla="*/ 2147483647 h 96"/>
                <a:gd name="T16" fmla="*/ 2147483647 w 64"/>
                <a:gd name="T17" fmla="*/ 2147483647 h 96"/>
                <a:gd name="T18" fmla="*/ 2147483647 w 64"/>
                <a:gd name="T19" fmla="*/ 2147483647 h 96"/>
                <a:gd name="T20" fmla="*/ 2147483647 w 64"/>
                <a:gd name="T21" fmla="*/ 2147483647 h 96"/>
                <a:gd name="T22" fmla="*/ 2147483647 w 64"/>
                <a:gd name="T23" fmla="*/ 2147483647 h 96"/>
                <a:gd name="T24" fmla="*/ 0 w 64"/>
                <a:gd name="T25" fmla="*/ 2147483647 h 96"/>
                <a:gd name="T26" fmla="*/ 2147483647 w 64"/>
                <a:gd name="T27" fmla="*/ 2147483647 h 96"/>
                <a:gd name="T28" fmla="*/ 2147483647 w 64"/>
                <a:gd name="T29" fmla="*/ 2147483647 h 96"/>
                <a:gd name="T30" fmla="*/ 2147483647 w 64"/>
                <a:gd name="T31" fmla="*/ 2147483647 h 96"/>
                <a:gd name="T32" fmla="*/ 2147483647 w 64"/>
                <a:gd name="T33" fmla="*/ 2147483647 h 96"/>
                <a:gd name="T34" fmla="*/ 2147483647 w 64"/>
                <a:gd name="T35" fmla="*/ 0 h 96"/>
                <a:gd name="T36" fmla="*/ 2147483647 w 64"/>
                <a:gd name="T37" fmla="*/ 2147483647 h 96"/>
                <a:gd name="T38" fmla="*/ 2147483647 w 64"/>
                <a:gd name="T39" fmla="*/ 2147483647 h 96"/>
                <a:gd name="T40" fmla="*/ 2147483647 w 64"/>
                <a:gd name="T41" fmla="*/ 2147483647 h 96"/>
                <a:gd name="T42" fmla="*/ 2147483647 w 64"/>
                <a:gd name="T43" fmla="*/ 2147483647 h 96"/>
                <a:gd name="T44" fmla="*/ 2147483647 w 64"/>
                <a:gd name="T45" fmla="*/ 2147483647 h 96"/>
                <a:gd name="T46" fmla="*/ 2147483647 w 64"/>
                <a:gd name="T47" fmla="*/ 2147483647 h 96"/>
                <a:gd name="T48" fmla="*/ 2147483647 w 64"/>
                <a:gd name="T49" fmla="*/ 2147483647 h 96"/>
                <a:gd name="T50" fmla="*/ 2147483647 w 64"/>
                <a:gd name="T51" fmla="*/ 2147483647 h 96"/>
                <a:gd name="T52" fmla="*/ 2147483647 w 64"/>
                <a:gd name="T53" fmla="*/ 2147483647 h 96"/>
                <a:gd name="T54" fmla="*/ 2147483647 w 64"/>
                <a:gd name="T55" fmla="*/ 2147483647 h 96"/>
                <a:gd name="T56" fmla="*/ 2147483647 w 64"/>
                <a:gd name="T57" fmla="*/ 2147483647 h 96"/>
                <a:gd name="T58" fmla="*/ 2147483647 w 64"/>
                <a:gd name="T59" fmla="*/ 2147483647 h 96"/>
                <a:gd name="T60" fmla="*/ 2147483647 w 64"/>
                <a:gd name="T61" fmla="*/ 2147483647 h 96"/>
                <a:gd name="T62" fmla="*/ 2147483647 w 64"/>
                <a:gd name="T63" fmla="*/ 2147483647 h 96"/>
                <a:gd name="T64" fmla="*/ 2147483647 w 64"/>
                <a:gd name="T65" fmla="*/ 2147483647 h 96"/>
                <a:gd name="T66" fmla="*/ 2147483647 w 64"/>
                <a:gd name="T67" fmla="*/ 2147483647 h 96"/>
                <a:gd name="T68" fmla="*/ 2147483647 w 64"/>
                <a:gd name="T69" fmla="*/ 2147483647 h 96"/>
                <a:gd name="T70" fmla="*/ 2147483647 w 64"/>
                <a:gd name="T71" fmla="*/ 2147483647 h 96"/>
                <a:gd name="T72" fmla="*/ 2147483647 w 64"/>
                <a:gd name="T73" fmla="*/ 2147483647 h 96"/>
                <a:gd name="T74" fmla="*/ 2147483647 w 64"/>
                <a:gd name="T75" fmla="*/ 2147483647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4"/>
                <a:gd name="T115" fmla="*/ 0 h 96"/>
                <a:gd name="T116" fmla="*/ 64 w 64"/>
                <a:gd name="T117" fmla="*/ 96 h 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4" h="96">
                  <a:moveTo>
                    <a:pt x="35" y="88"/>
                  </a:moveTo>
                  <a:lnTo>
                    <a:pt x="39" y="82"/>
                  </a:lnTo>
                  <a:lnTo>
                    <a:pt x="35" y="84"/>
                  </a:lnTo>
                  <a:lnTo>
                    <a:pt x="31" y="71"/>
                  </a:lnTo>
                  <a:lnTo>
                    <a:pt x="31" y="73"/>
                  </a:lnTo>
                  <a:lnTo>
                    <a:pt x="29" y="67"/>
                  </a:lnTo>
                  <a:lnTo>
                    <a:pt x="27" y="59"/>
                  </a:lnTo>
                  <a:lnTo>
                    <a:pt x="23" y="54"/>
                  </a:lnTo>
                  <a:lnTo>
                    <a:pt x="23" y="65"/>
                  </a:lnTo>
                  <a:lnTo>
                    <a:pt x="27" y="73"/>
                  </a:lnTo>
                  <a:lnTo>
                    <a:pt x="29" y="75"/>
                  </a:lnTo>
                  <a:lnTo>
                    <a:pt x="25" y="79"/>
                  </a:lnTo>
                  <a:lnTo>
                    <a:pt x="23" y="84"/>
                  </a:lnTo>
                  <a:lnTo>
                    <a:pt x="21" y="88"/>
                  </a:lnTo>
                  <a:lnTo>
                    <a:pt x="20" y="86"/>
                  </a:lnTo>
                  <a:lnTo>
                    <a:pt x="18" y="82"/>
                  </a:lnTo>
                  <a:lnTo>
                    <a:pt x="16" y="86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6" y="65"/>
                  </a:lnTo>
                  <a:lnTo>
                    <a:pt x="10" y="6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6" y="29"/>
                  </a:lnTo>
                  <a:lnTo>
                    <a:pt x="2" y="27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6" y="8"/>
                  </a:lnTo>
                  <a:lnTo>
                    <a:pt x="10" y="10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20" y="10"/>
                  </a:lnTo>
                  <a:lnTo>
                    <a:pt x="23" y="10"/>
                  </a:lnTo>
                  <a:lnTo>
                    <a:pt x="25" y="8"/>
                  </a:lnTo>
                  <a:lnTo>
                    <a:pt x="29" y="2"/>
                  </a:lnTo>
                  <a:lnTo>
                    <a:pt x="35" y="4"/>
                  </a:lnTo>
                  <a:lnTo>
                    <a:pt x="39" y="10"/>
                  </a:lnTo>
                  <a:lnTo>
                    <a:pt x="43" y="4"/>
                  </a:lnTo>
                  <a:lnTo>
                    <a:pt x="47" y="2"/>
                  </a:lnTo>
                  <a:lnTo>
                    <a:pt x="50" y="6"/>
                  </a:lnTo>
                  <a:lnTo>
                    <a:pt x="52" y="13"/>
                  </a:lnTo>
                  <a:lnTo>
                    <a:pt x="54" y="21"/>
                  </a:lnTo>
                  <a:lnTo>
                    <a:pt x="56" y="27"/>
                  </a:lnTo>
                  <a:lnTo>
                    <a:pt x="56" y="33"/>
                  </a:lnTo>
                  <a:lnTo>
                    <a:pt x="54" y="38"/>
                  </a:lnTo>
                  <a:lnTo>
                    <a:pt x="60" y="38"/>
                  </a:lnTo>
                  <a:lnTo>
                    <a:pt x="62" y="44"/>
                  </a:lnTo>
                  <a:lnTo>
                    <a:pt x="62" y="54"/>
                  </a:lnTo>
                  <a:lnTo>
                    <a:pt x="64" y="59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60" y="71"/>
                  </a:lnTo>
                  <a:lnTo>
                    <a:pt x="58" y="77"/>
                  </a:lnTo>
                  <a:lnTo>
                    <a:pt x="56" y="82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41" y="96"/>
                  </a:lnTo>
                  <a:lnTo>
                    <a:pt x="37" y="92"/>
                  </a:lnTo>
                  <a:lnTo>
                    <a:pt x="35" y="88"/>
                  </a:lnTo>
                  <a:close/>
                  <a:moveTo>
                    <a:pt x="35" y="63"/>
                  </a:moveTo>
                  <a:lnTo>
                    <a:pt x="33" y="79"/>
                  </a:lnTo>
                  <a:lnTo>
                    <a:pt x="39" y="73"/>
                  </a:lnTo>
                  <a:lnTo>
                    <a:pt x="41" y="69"/>
                  </a:lnTo>
                  <a:lnTo>
                    <a:pt x="41" y="63"/>
                  </a:lnTo>
                  <a:lnTo>
                    <a:pt x="35" y="63"/>
                  </a:lnTo>
                  <a:close/>
                  <a:moveTo>
                    <a:pt x="45" y="79"/>
                  </a:moveTo>
                  <a:lnTo>
                    <a:pt x="45" y="77"/>
                  </a:lnTo>
                  <a:lnTo>
                    <a:pt x="41" y="79"/>
                  </a:lnTo>
                  <a:lnTo>
                    <a:pt x="41" y="82"/>
                  </a:lnTo>
                  <a:lnTo>
                    <a:pt x="45" y="7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563"/>
            <p:cNvSpPr>
              <a:spLocks noEditPoints="1"/>
            </p:cNvSpPr>
            <p:nvPr/>
          </p:nvSpPr>
          <p:spPr bwMode="auto">
            <a:xfrm>
              <a:off x="2135404" y="5784110"/>
              <a:ext cx="73176" cy="115402"/>
            </a:xfrm>
            <a:custGeom>
              <a:avLst/>
              <a:gdLst>
                <a:gd name="T0" fmla="*/ 2147483647 w 62"/>
                <a:gd name="T1" fmla="*/ 2147483647 h 98"/>
                <a:gd name="T2" fmla="*/ 2147483647 w 62"/>
                <a:gd name="T3" fmla="*/ 2147483647 h 98"/>
                <a:gd name="T4" fmla="*/ 2147483647 w 62"/>
                <a:gd name="T5" fmla="*/ 2147483647 h 98"/>
                <a:gd name="T6" fmla="*/ 2147483647 w 62"/>
                <a:gd name="T7" fmla="*/ 2147483647 h 98"/>
                <a:gd name="T8" fmla="*/ 2147483647 w 62"/>
                <a:gd name="T9" fmla="*/ 2147483647 h 98"/>
                <a:gd name="T10" fmla="*/ 2147483647 w 62"/>
                <a:gd name="T11" fmla="*/ 2147483647 h 98"/>
                <a:gd name="T12" fmla="*/ 2147483647 w 62"/>
                <a:gd name="T13" fmla="*/ 2147483647 h 98"/>
                <a:gd name="T14" fmla="*/ 2147483647 w 62"/>
                <a:gd name="T15" fmla="*/ 2147483647 h 98"/>
                <a:gd name="T16" fmla="*/ 2147483647 w 62"/>
                <a:gd name="T17" fmla="*/ 2147483647 h 98"/>
                <a:gd name="T18" fmla="*/ 2147483647 w 62"/>
                <a:gd name="T19" fmla="*/ 2147483647 h 98"/>
                <a:gd name="T20" fmla="*/ 2147483647 w 62"/>
                <a:gd name="T21" fmla="*/ 2147483647 h 98"/>
                <a:gd name="T22" fmla="*/ 2147483647 w 62"/>
                <a:gd name="T23" fmla="*/ 2147483647 h 98"/>
                <a:gd name="T24" fmla="*/ 2147483647 w 62"/>
                <a:gd name="T25" fmla="*/ 2147483647 h 98"/>
                <a:gd name="T26" fmla="*/ 2147483647 w 62"/>
                <a:gd name="T27" fmla="*/ 2147483647 h 98"/>
                <a:gd name="T28" fmla="*/ 2147483647 w 62"/>
                <a:gd name="T29" fmla="*/ 2147483647 h 98"/>
                <a:gd name="T30" fmla="*/ 2147483647 w 62"/>
                <a:gd name="T31" fmla="*/ 2147483647 h 98"/>
                <a:gd name="T32" fmla="*/ 2147483647 w 62"/>
                <a:gd name="T33" fmla="*/ 2147483647 h 98"/>
                <a:gd name="T34" fmla="*/ 2147483647 w 62"/>
                <a:gd name="T35" fmla="*/ 2147483647 h 98"/>
                <a:gd name="T36" fmla="*/ 2147483647 w 62"/>
                <a:gd name="T37" fmla="*/ 2147483647 h 98"/>
                <a:gd name="T38" fmla="*/ 2147483647 w 62"/>
                <a:gd name="T39" fmla="*/ 2147483647 h 98"/>
                <a:gd name="T40" fmla="*/ 2147483647 w 62"/>
                <a:gd name="T41" fmla="*/ 2147483647 h 98"/>
                <a:gd name="T42" fmla="*/ 2147483647 w 62"/>
                <a:gd name="T43" fmla="*/ 2147483647 h 98"/>
                <a:gd name="T44" fmla="*/ 2147483647 w 62"/>
                <a:gd name="T45" fmla="*/ 2147483647 h 98"/>
                <a:gd name="T46" fmla="*/ 2147483647 w 62"/>
                <a:gd name="T47" fmla="*/ 2147483647 h 98"/>
                <a:gd name="T48" fmla="*/ 2147483647 w 62"/>
                <a:gd name="T49" fmla="*/ 2147483647 h 98"/>
                <a:gd name="T50" fmla="*/ 2147483647 w 62"/>
                <a:gd name="T51" fmla="*/ 2147483647 h 98"/>
                <a:gd name="T52" fmla="*/ 0 w 62"/>
                <a:gd name="T53" fmla="*/ 2147483647 h 98"/>
                <a:gd name="T54" fmla="*/ 0 w 62"/>
                <a:gd name="T55" fmla="*/ 2147483647 h 98"/>
                <a:gd name="T56" fmla="*/ 2147483647 w 62"/>
                <a:gd name="T57" fmla="*/ 2147483647 h 98"/>
                <a:gd name="T58" fmla="*/ 2147483647 w 62"/>
                <a:gd name="T59" fmla="*/ 2147483647 h 98"/>
                <a:gd name="T60" fmla="*/ 2147483647 w 62"/>
                <a:gd name="T61" fmla="*/ 2147483647 h 98"/>
                <a:gd name="T62" fmla="*/ 2147483647 w 62"/>
                <a:gd name="T63" fmla="*/ 2147483647 h 98"/>
                <a:gd name="T64" fmla="*/ 2147483647 w 62"/>
                <a:gd name="T65" fmla="*/ 2147483647 h 98"/>
                <a:gd name="T66" fmla="*/ 2147483647 w 62"/>
                <a:gd name="T67" fmla="*/ 2147483647 h 98"/>
                <a:gd name="T68" fmla="*/ 2147483647 w 62"/>
                <a:gd name="T69" fmla="*/ 2147483647 h 98"/>
                <a:gd name="T70" fmla="*/ 2147483647 w 62"/>
                <a:gd name="T71" fmla="*/ 2147483647 h 98"/>
                <a:gd name="T72" fmla="*/ 2147483647 w 62"/>
                <a:gd name="T73" fmla="*/ 2147483647 h 98"/>
                <a:gd name="T74" fmla="*/ 2147483647 w 62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"/>
                <a:gd name="T115" fmla="*/ 0 h 98"/>
                <a:gd name="T116" fmla="*/ 62 w 62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" h="98">
                  <a:moveTo>
                    <a:pt x="27" y="10"/>
                  </a:moveTo>
                  <a:lnTo>
                    <a:pt x="25" y="14"/>
                  </a:lnTo>
                  <a:lnTo>
                    <a:pt x="25" y="16"/>
                  </a:lnTo>
                  <a:lnTo>
                    <a:pt x="29" y="14"/>
                  </a:lnTo>
                  <a:lnTo>
                    <a:pt x="31" y="27"/>
                  </a:lnTo>
                  <a:lnTo>
                    <a:pt x="33" y="25"/>
                  </a:lnTo>
                  <a:lnTo>
                    <a:pt x="35" y="29"/>
                  </a:lnTo>
                  <a:lnTo>
                    <a:pt x="37" y="39"/>
                  </a:lnTo>
                  <a:lnTo>
                    <a:pt x="39" y="42"/>
                  </a:lnTo>
                  <a:lnTo>
                    <a:pt x="39" y="33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9" y="18"/>
                  </a:lnTo>
                  <a:lnTo>
                    <a:pt x="39" y="14"/>
                  </a:lnTo>
                  <a:lnTo>
                    <a:pt x="43" y="10"/>
                  </a:lnTo>
                  <a:lnTo>
                    <a:pt x="45" y="12"/>
                  </a:lnTo>
                  <a:lnTo>
                    <a:pt x="47" y="16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6" y="19"/>
                  </a:lnTo>
                  <a:lnTo>
                    <a:pt x="58" y="25"/>
                  </a:lnTo>
                  <a:lnTo>
                    <a:pt x="56" y="31"/>
                  </a:lnTo>
                  <a:lnTo>
                    <a:pt x="54" y="35"/>
                  </a:lnTo>
                  <a:lnTo>
                    <a:pt x="58" y="39"/>
                  </a:lnTo>
                  <a:lnTo>
                    <a:pt x="62" y="46"/>
                  </a:lnTo>
                  <a:lnTo>
                    <a:pt x="62" y="52"/>
                  </a:lnTo>
                  <a:lnTo>
                    <a:pt x="60" y="58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2" y="77"/>
                  </a:lnTo>
                  <a:lnTo>
                    <a:pt x="60" y="85"/>
                  </a:lnTo>
                  <a:lnTo>
                    <a:pt x="58" y="88"/>
                  </a:lnTo>
                  <a:lnTo>
                    <a:pt x="54" y="88"/>
                  </a:lnTo>
                  <a:lnTo>
                    <a:pt x="52" y="94"/>
                  </a:lnTo>
                  <a:lnTo>
                    <a:pt x="48" y="98"/>
                  </a:lnTo>
                  <a:lnTo>
                    <a:pt x="45" y="94"/>
                  </a:lnTo>
                  <a:lnTo>
                    <a:pt x="43" y="88"/>
                  </a:lnTo>
                  <a:lnTo>
                    <a:pt x="41" y="87"/>
                  </a:lnTo>
                  <a:lnTo>
                    <a:pt x="39" y="90"/>
                  </a:lnTo>
                  <a:lnTo>
                    <a:pt x="35" y="96"/>
                  </a:lnTo>
                  <a:lnTo>
                    <a:pt x="29" y="94"/>
                  </a:lnTo>
                  <a:lnTo>
                    <a:pt x="25" y="88"/>
                  </a:lnTo>
                  <a:lnTo>
                    <a:pt x="21" y="94"/>
                  </a:lnTo>
                  <a:lnTo>
                    <a:pt x="18" y="94"/>
                  </a:lnTo>
                  <a:lnTo>
                    <a:pt x="14" y="92"/>
                  </a:lnTo>
                  <a:lnTo>
                    <a:pt x="12" y="85"/>
                  </a:lnTo>
                  <a:lnTo>
                    <a:pt x="8" y="77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8" y="60"/>
                  </a:lnTo>
                  <a:lnTo>
                    <a:pt x="4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4"/>
                  </a:lnTo>
                  <a:lnTo>
                    <a:pt x="12" y="14"/>
                  </a:lnTo>
                  <a:lnTo>
                    <a:pt x="18" y="4"/>
                  </a:lnTo>
                  <a:lnTo>
                    <a:pt x="23" y="0"/>
                  </a:lnTo>
                  <a:lnTo>
                    <a:pt x="27" y="4"/>
                  </a:lnTo>
                  <a:lnTo>
                    <a:pt x="27" y="10"/>
                  </a:lnTo>
                  <a:close/>
                  <a:moveTo>
                    <a:pt x="27" y="33"/>
                  </a:moveTo>
                  <a:lnTo>
                    <a:pt x="29" y="18"/>
                  </a:lnTo>
                  <a:lnTo>
                    <a:pt x="25" y="25"/>
                  </a:lnTo>
                  <a:lnTo>
                    <a:pt x="23" y="29"/>
                  </a:lnTo>
                  <a:lnTo>
                    <a:pt x="23" y="35"/>
                  </a:lnTo>
                  <a:lnTo>
                    <a:pt x="27" y="33"/>
                  </a:lnTo>
                  <a:close/>
                  <a:moveTo>
                    <a:pt x="18" y="19"/>
                  </a:moveTo>
                  <a:lnTo>
                    <a:pt x="19" y="21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565"/>
            <p:cNvSpPr>
              <a:spLocks/>
            </p:cNvSpPr>
            <p:nvPr/>
          </p:nvSpPr>
          <p:spPr bwMode="auto">
            <a:xfrm>
              <a:off x="1989885" y="5571148"/>
              <a:ext cx="45756" cy="45740"/>
            </a:xfrm>
            <a:custGeom>
              <a:avLst/>
              <a:gdLst>
                <a:gd name="T0" fmla="*/ 2147483647 w 29"/>
                <a:gd name="T1" fmla="*/ 0 h 36"/>
                <a:gd name="T2" fmla="*/ 0 w 29"/>
                <a:gd name="T3" fmla="*/ 2147483647 h 36"/>
                <a:gd name="T4" fmla="*/ 2147483647 w 29"/>
                <a:gd name="T5" fmla="*/ 2147483647 h 36"/>
                <a:gd name="T6" fmla="*/ 2147483647 w 2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36"/>
                <a:gd name="T14" fmla="*/ 29 w 2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36">
                  <a:moveTo>
                    <a:pt x="29" y="0"/>
                  </a:moveTo>
                  <a:lnTo>
                    <a:pt x="0" y="17"/>
                  </a:lnTo>
                  <a:lnTo>
                    <a:pt x="29" y="3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" name="Group 728"/>
            <p:cNvGrpSpPr>
              <a:grpSpLocks noChangeAspect="1"/>
            </p:cNvGrpSpPr>
            <p:nvPr/>
          </p:nvGrpSpPr>
          <p:grpSpPr bwMode="auto">
            <a:xfrm>
              <a:off x="1857356" y="5199074"/>
              <a:ext cx="360363" cy="266699"/>
              <a:chOff x="3606" y="790"/>
              <a:chExt cx="227" cy="168"/>
            </a:xfrm>
          </p:grpSpPr>
          <p:sp>
            <p:nvSpPr>
              <p:cNvPr id="34" name="AutoShape 727"/>
              <p:cNvSpPr>
                <a:spLocks noChangeAspect="1" noChangeArrowheads="1" noTextEdit="1"/>
              </p:cNvSpPr>
              <p:nvPr/>
            </p:nvSpPr>
            <p:spPr bwMode="auto">
              <a:xfrm>
                <a:off x="3606" y="845"/>
                <a:ext cx="22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Rectangle 729"/>
              <p:cNvSpPr>
                <a:spLocks noChangeArrowheads="1"/>
              </p:cNvSpPr>
              <p:nvPr/>
            </p:nvSpPr>
            <p:spPr bwMode="auto">
              <a:xfrm rot="5400000">
                <a:off x="3648" y="820"/>
                <a:ext cx="13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dirty="0">
                    <a:solidFill>
                      <a:srgbClr val="000000"/>
                    </a:solidFill>
                  </a:rPr>
                  <a:t>Start</a:t>
                </a:r>
                <a:endParaRPr lang="en-US" dirty="0"/>
              </a:p>
            </p:txBody>
          </p:sp>
        </p:grpSp>
        <p:sp>
          <p:nvSpPr>
            <p:cNvPr id="31" name="Freeform 565"/>
            <p:cNvSpPr>
              <a:spLocks/>
            </p:cNvSpPr>
            <p:nvPr/>
          </p:nvSpPr>
          <p:spPr bwMode="auto">
            <a:xfrm rot="10800000">
              <a:off x="2428860" y="5357826"/>
              <a:ext cx="35408" cy="44748"/>
            </a:xfrm>
            <a:custGeom>
              <a:avLst/>
              <a:gdLst>
                <a:gd name="T0" fmla="*/ 2147483647 w 29"/>
                <a:gd name="T1" fmla="*/ 0 h 36"/>
                <a:gd name="T2" fmla="*/ 0 w 29"/>
                <a:gd name="T3" fmla="*/ 2147483647 h 36"/>
                <a:gd name="T4" fmla="*/ 2147483647 w 29"/>
                <a:gd name="T5" fmla="*/ 2147483647 h 36"/>
                <a:gd name="T6" fmla="*/ 2147483647 w 2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36"/>
                <a:gd name="T14" fmla="*/ 29 w 2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36">
                  <a:moveTo>
                    <a:pt x="29" y="0"/>
                  </a:moveTo>
                  <a:lnTo>
                    <a:pt x="0" y="17"/>
                  </a:lnTo>
                  <a:lnTo>
                    <a:pt x="29" y="3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32" name="Straight Connector 129"/>
            <p:cNvCxnSpPr/>
            <p:nvPr/>
          </p:nvCxnSpPr>
          <p:spPr>
            <a:xfrm rot="300000" flipV="1">
              <a:off x="2218008" y="5375394"/>
              <a:ext cx="211307" cy="174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130"/>
            <p:cNvCxnSpPr/>
            <p:nvPr/>
          </p:nvCxnSpPr>
          <p:spPr>
            <a:xfrm rot="300000" flipV="1">
              <a:off x="2037897" y="5592741"/>
              <a:ext cx="211307" cy="174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729"/>
          <p:cNvSpPr>
            <a:spLocks noChangeArrowheads="1"/>
          </p:cNvSpPr>
          <p:nvPr/>
        </p:nvSpPr>
        <p:spPr bwMode="auto">
          <a:xfrm>
            <a:off x="8063865" y="3880228"/>
            <a:ext cx="22923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finish</a:t>
            </a:r>
            <a:endParaRPr lang="en-US" dirty="0"/>
          </a:p>
        </p:txBody>
      </p:sp>
      <p:grpSp>
        <p:nvGrpSpPr>
          <p:cNvPr id="73" name="Groep 533"/>
          <p:cNvGrpSpPr/>
          <p:nvPr/>
        </p:nvGrpSpPr>
        <p:grpSpPr>
          <a:xfrm rot="15185678">
            <a:off x="4370707" y="4309982"/>
            <a:ext cx="320062" cy="159881"/>
            <a:chOff x="6328005" y="5627868"/>
            <a:chExt cx="320062" cy="159881"/>
          </a:xfrm>
        </p:grpSpPr>
        <p:grpSp>
          <p:nvGrpSpPr>
            <p:cNvPr id="74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77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75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ep 533"/>
          <p:cNvGrpSpPr/>
          <p:nvPr/>
        </p:nvGrpSpPr>
        <p:grpSpPr>
          <a:xfrm rot="15206205">
            <a:off x="2662005" y="5181422"/>
            <a:ext cx="320062" cy="159881"/>
            <a:chOff x="6328005" y="5627868"/>
            <a:chExt cx="320062" cy="159881"/>
          </a:xfrm>
        </p:grpSpPr>
        <p:grpSp>
          <p:nvGrpSpPr>
            <p:cNvPr id="80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83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4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81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ep 533"/>
          <p:cNvGrpSpPr/>
          <p:nvPr/>
        </p:nvGrpSpPr>
        <p:grpSpPr>
          <a:xfrm rot="11585878">
            <a:off x="5386529" y="3004708"/>
            <a:ext cx="320062" cy="159881"/>
            <a:chOff x="6328005" y="5627868"/>
            <a:chExt cx="320062" cy="159881"/>
          </a:xfrm>
        </p:grpSpPr>
        <p:grpSp>
          <p:nvGrpSpPr>
            <p:cNvPr id="86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89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87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1" name="Groep 533"/>
          <p:cNvGrpSpPr/>
          <p:nvPr/>
        </p:nvGrpSpPr>
        <p:grpSpPr>
          <a:xfrm rot="4255024">
            <a:off x="2948909" y="2738912"/>
            <a:ext cx="320062" cy="159881"/>
            <a:chOff x="6328005" y="5627868"/>
            <a:chExt cx="320062" cy="159881"/>
          </a:xfrm>
        </p:grpSpPr>
        <p:grpSp>
          <p:nvGrpSpPr>
            <p:cNvPr id="92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95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93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7" name="Groep 533"/>
          <p:cNvGrpSpPr/>
          <p:nvPr/>
        </p:nvGrpSpPr>
        <p:grpSpPr>
          <a:xfrm rot="18139637">
            <a:off x="1191253" y="5608564"/>
            <a:ext cx="320062" cy="159881"/>
            <a:chOff x="6328005" y="5627868"/>
            <a:chExt cx="320062" cy="159881"/>
          </a:xfrm>
        </p:grpSpPr>
        <p:grpSp>
          <p:nvGrpSpPr>
            <p:cNvPr id="98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101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99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9" name="Groep 533"/>
          <p:cNvGrpSpPr/>
          <p:nvPr/>
        </p:nvGrpSpPr>
        <p:grpSpPr>
          <a:xfrm rot="18229935">
            <a:off x="986332" y="5352497"/>
            <a:ext cx="320062" cy="159881"/>
            <a:chOff x="6328005" y="5627868"/>
            <a:chExt cx="320062" cy="159881"/>
          </a:xfrm>
        </p:grpSpPr>
        <p:grpSp>
          <p:nvGrpSpPr>
            <p:cNvPr id="110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113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11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5" name="Groep 533"/>
          <p:cNvGrpSpPr/>
          <p:nvPr/>
        </p:nvGrpSpPr>
        <p:grpSpPr>
          <a:xfrm rot="15011184">
            <a:off x="4744628" y="5834571"/>
            <a:ext cx="320062" cy="159881"/>
            <a:chOff x="6328005" y="5627868"/>
            <a:chExt cx="320062" cy="159881"/>
          </a:xfrm>
        </p:grpSpPr>
        <p:grpSp>
          <p:nvGrpSpPr>
            <p:cNvPr id="116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119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17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1" name="Groep 533"/>
          <p:cNvGrpSpPr/>
          <p:nvPr/>
        </p:nvGrpSpPr>
        <p:grpSpPr>
          <a:xfrm rot="13635318">
            <a:off x="977517" y="2206654"/>
            <a:ext cx="320062" cy="159881"/>
            <a:chOff x="6328005" y="5627868"/>
            <a:chExt cx="320062" cy="159881"/>
          </a:xfrm>
        </p:grpSpPr>
        <p:grpSp>
          <p:nvGrpSpPr>
            <p:cNvPr id="122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125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23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7" name="Groep 736"/>
          <p:cNvGrpSpPr/>
          <p:nvPr/>
        </p:nvGrpSpPr>
        <p:grpSpPr>
          <a:xfrm rot="4562544">
            <a:off x="3915353" y="2047042"/>
            <a:ext cx="936104" cy="3463095"/>
            <a:chOff x="2411760" y="1700808"/>
            <a:chExt cx="838995" cy="3353569"/>
          </a:xfrm>
        </p:grpSpPr>
        <p:grpSp>
          <p:nvGrpSpPr>
            <p:cNvPr id="128" name="Groep 613"/>
            <p:cNvGrpSpPr/>
            <p:nvPr/>
          </p:nvGrpSpPr>
          <p:grpSpPr>
            <a:xfrm rot="10800000">
              <a:off x="2411760" y="1700808"/>
              <a:ext cx="576064" cy="3353569"/>
              <a:chOff x="2051720" y="1844824"/>
              <a:chExt cx="576064" cy="3353569"/>
            </a:xfrm>
          </p:grpSpPr>
          <p:sp>
            <p:nvSpPr>
              <p:cNvPr id="133" name="AutoShape 117"/>
              <p:cNvSpPr>
                <a:spLocks noChangeAspect="1" noChangeArrowheads="1" noTextEdit="1"/>
              </p:cNvSpPr>
              <p:nvPr/>
            </p:nvSpPr>
            <p:spPr bwMode="auto">
              <a:xfrm rot="10800000" flipH="1">
                <a:off x="2051720" y="1844824"/>
                <a:ext cx="576064" cy="3353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21"/>
              <p:cNvSpPr>
                <a:spLocks/>
              </p:cNvSpPr>
              <p:nvPr/>
            </p:nvSpPr>
            <p:spPr bwMode="auto">
              <a:xfrm rot="10800000" flipH="1">
                <a:off x="2574700" y="2301160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3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1" y="4"/>
                    </a:lnTo>
                    <a:lnTo>
                      <a:pt x="50" y="13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1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22"/>
              <p:cNvSpPr>
                <a:spLocks/>
              </p:cNvSpPr>
              <p:nvPr/>
            </p:nvSpPr>
            <p:spPr bwMode="auto">
              <a:xfrm rot="10800000" flipH="1">
                <a:off x="2313210" y="2301160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3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3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123"/>
              <p:cNvSpPr>
                <a:spLocks/>
              </p:cNvSpPr>
              <p:nvPr/>
            </p:nvSpPr>
            <p:spPr bwMode="auto">
              <a:xfrm rot="10800000" flipH="1">
                <a:off x="2313210" y="3210988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Freeform 124"/>
              <p:cNvSpPr>
                <a:spLocks/>
              </p:cNvSpPr>
              <p:nvPr/>
            </p:nvSpPr>
            <p:spPr bwMode="auto">
              <a:xfrm rot="10800000" flipH="1">
                <a:off x="2051720" y="3210988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3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3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Freeform 125"/>
              <p:cNvSpPr>
                <a:spLocks/>
              </p:cNvSpPr>
              <p:nvPr/>
            </p:nvSpPr>
            <p:spPr bwMode="auto">
              <a:xfrm rot="10800000" flipH="1">
                <a:off x="2574700" y="4120816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1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1"/>
                    </a:lnTo>
                    <a:lnTo>
                      <a:pt x="41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26"/>
              <p:cNvSpPr>
                <a:spLocks/>
              </p:cNvSpPr>
              <p:nvPr/>
            </p:nvSpPr>
            <p:spPr bwMode="auto">
              <a:xfrm rot="10800000" flipH="1">
                <a:off x="2313210" y="4120816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1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Line 129"/>
              <p:cNvSpPr>
                <a:spLocks noChangeShapeType="1"/>
              </p:cNvSpPr>
              <p:nvPr/>
            </p:nvSpPr>
            <p:spPr bwMode="auto">
              <a:xfrm rot="10800000" flipH="1">
                <a:off x="2207041" y="321383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Line 130"/>
              <p:cNvSpPr>
                <a:spLocks noChangeShapeType="1"/>
              </p:cNvSpPr>
              <p:nvPr/>
            </p:nvSpPr>
            <p:spPr bwMode="auto">
              <a:xfrm rot="10800000" flipH="1">
                <a:off x="2209007" y="3181134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131"/>
              <p:cNvSpPr>
                <a:spLocks noChangeShapeType="1"/>
              </p:cNvSpPr>
              <p:nvPr/>
            </p:nvSpPr>
            <p:spPr bwMode="auto">
              <a:xfrm rot="10800000" flipH="1">
                <a:off x="2209007" y="3148437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132"/>
              <p:cNvSpPr>
                <a:spLocks/>
              </p:cNvSpPr>
              <p:nvPr/>
            </p:nvSpPr>
            <p:spPr bwMode="auto">
              <a:xfrm rot="10800000" flipH="1">
                <a:off x="2210973" y="3115740"/>
                <a:ext cx="1966" cy="15638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6 h 12"/>
                  <a:gd name="T4" fmla="*/ 1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1" y="11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Line 133"/>
              <p:cNvSpPr>
                <a:spLocks noChangeShapeType="1"/>
              </p:cNvSpPr>
              <p:nvPr/>
            </p:nvSpPr>
            <p:spPr bwMode="auto">
              <a:xfrm rot="10800000" flipH="1">
                <a:off x="2214905" y="3083043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134"/>
              <p:cNvSpPr>
                <a:spLocks noChangeShapeType="1"/>
              </p:cNvSpPr>
              <p:nvPr/>
            </p:nvSpPr>
            <p:spPr bwMode="auto">
              <a:xfrm rot="10800000" flipH="1">
                <a:off x="2220804" y="305034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135"/>
              <p:cNvSpPr>
                <a:spLocks/>
              </p:cNvSpPr>
              <p:nvPr/>
            </p:nvSpPr>
            <p:spPr bwMode="auto">
              <a:xfrm rot="10800000" flipH="1">
                <a:off x="2228668" y="3017649"/>
                <a:ext cx="3932" cy="15638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6 h 12"/>
                  <a:gd name="T4" fmla="*/ 2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8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Line 136"/>
              <p:cNvSpPr>
                <a:spLocks noChangeShapeType="1"/>
              </p:cNvSpPr>
              <p:nvPr/>
            </p:nvSpPr>
            <p:spPr bwMode="auto">
              <a:xfrm rot="10800000" flipH="1">
                <a:off x="2236532" y="2984952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Line 137"/>
              <p:cNvSpPr>
                <a:spLocks noChangeShapeType="1"/>
              </p:cNvSpPr>
              <p:nvPr/>
            </p:nvSpPr>
            <p:spPr bwMode="auto">
              <a:xfrm rot="10800000" flipH="1">
                <a:off x="2246363" y="2952255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Line 138"/>
              <p:cNvSpPr>
                <a:spLocks noChangeShapeType="1"/>
              </p:cNvSpPr>
              <p:nvPr/>
            </p:nvSpPr>
            <p:spPr bwMode="auto">
              <a:xfrm rot="10800000" flipH="1">
                <a:off x="2256193" y="2919558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139"/>
              <p:cNvSpPr>
                <a:spLocks noChangeShapeType="1"/>
              </p:cNvSpPr>
              <p:nvPr/>
            </p:nvSpPr>
            <p:spPr bwMode="auto">
              <a:xfrm rot="10800000" flipH="1">
                <a:off x="2269956" y="2888283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Line 140"/>
              <p:cNvSpPr>
                <a:spLocks noChangeShapeType="1"/>
              </p:cNvSpPr>
              <p:nvPr/>
            </p:nvSpPr>
            <p:spPr bwMode="auto">
              <a:xfrm rot="10800000" flipH="1">
                <a:off x="2285685" y="2857008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Line 141"/>
              <p:cNvSpPr>
                <a:spLocks noChangeShapeType="1"/>
              </p:cNvSpPr>
              <p:nvPr/>
            </p:nvSpPr>
            <p:spPr bwMode="auto">
              <a:xfrm rot="10800000" flipH="1">
                <a:off x="2299447" y="2827154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Line 142"/>
              <p:cNvSpPr>
                <a:spLocks noChangeShapeType="1"/>
              </p:cNvSpPr>
              <p:nvPr/>
            </p:nvSpPr>
            <p:spPr bwMode="auto">
              <a:xfrm rot="10800000" flipH="1">
                <a:off x="2315176" y="2797300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Line 143"/>
              <p:cNvSpPr>
                <a:spLocks noChangeShapeType="1"/>
              </p:cNvSpPr>
              <p:nvPr/>
            </p:nvSpPr>
            <p:spPr bwMode="auto">
              <a:xfrm rot="10800000" flipH="1">
                <a:off x="2334837" y="2767446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Line 144"/>
              <p:cNvSpPr>
                <a:spLocks noChangeShapeType="1"/>
              </p:cNvSpPr>
              <p:nvPr/>
            </p:nvSpPr>
            <p:spPr bwMode="auto">
              <a:xfrm rot="10800000" flipH="1">
                <a:off x="2350565" y="2737593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Line 145"/>
              <p:cNvSpPr>
                <a:spLocks noChangeShapeType="1"/>
              </p:cNvSpPr>
              <p:nvPr/>
            </p:nvSpPr>
            <p:spPr bwMode="auto">
              <a:xfrm rot="10800000" flipH="1">
                <a:off x="2370226" y="2707739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Line 146"/>
              <p:cNvSpPr>
                <a:spLocks noChangeShapeType="1"/>
              </p:cNvSpPr>
              <p:nvPr/>
            </p:nvSpPr>
            <p:spPr bwMode="auto">
              <a:xfrm rot="10800000" flipH="1">
                <a:off x="2385955" y="2677885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Line 147"/>
              <p:cNvSpPr>
                <a:spLocks noChangeShapeType="1"/>
              </p:cNvSpPr>
              <p:nvPr/>
            </p:nvSpPr>
            <p:spPr bwMode="auto">
              <a:xfrm rot="10800000" flipH="1">
                <a:off x="2401684" y="2648031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Line 148"/>
              <p:cNvSpPr>
                <a:spLocks noChangeShapeType="1"/>
              </p:cNvSpPr>
              <p:nvPr/>
            </p:nvSpPr>
            <p:spPr bwMode="auto">
              <a:xfrm rot="10800000" flipH="1">
                <a:off x="2415446" y="2615335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149"/>
              <p:cNvSpPr>
                <a:spLocks noChangeShapeType="1"/>
              </p:cNvSpPr>
              <p:nvPr/>
            </p:nvSpPr>
            <p:spPr bwMode="auto">
              <a:xfrm rot="10800000" flipH="1">
                <a:off x="2427243" y="2582638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Freeform 150"/>
              <p:cNvSpPr>
                <a:spLocks/>
              </p:cNvSpPr>
              <p:nvPr/>
            </p:nvSpPr>
            <p:spPr bwMode="auto">
              <a:xfrm rot="10800000" flipH="1">
                <a:off x="2437073" y="2549941"/>
                <a:ext cx="5898" cy="17059"/>
              </a:xfrm>
              <a:custGeom>
                <a:avLst/>
                <a:gdLst>
                  <a:gd name="T0" fmla="*/ 0 w 3"/>
                  <a:gd name="T1" fmla="*/ 0 h 12"/>
                  <a:gd name="T2" fmla="*/ 1 w 3"/>
                  <a:gd name="T3" fmla="*/ 2 h 12"/>
                  <a:gd name="T4" fmla="*/ 3 w 3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2"/>
                  <a:gd name="T11" fmla="*/ 3 w 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2">
                    <a:moveTo>
                      <a:pt x="0" y="0"/>
                    </a:moveTo>
                    <a:lnTo>
                      <a:pt x="1" y="2"/>
                    </a:lnTo>
                    <a:lnTo>
                      <a:pt x="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Freeform 151"/>
              <p:cNvSpPr>
                <a:spLocks/>
              </p:cNvSpPr>
              <p:nvPr/>
            </p:nvSpPr>
            <p:spPr bwMode="auto">
              <a:xfrm rot="10800000" flipH="1">
                <a:off x="2446904" y="2517244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8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8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152"/>
              <p:cNvSpPr>
                <a:spLocks noChangeShapeType="1"/>
              </p:cNvSpPr>
              <p:nvPr/>
            </p:nvSpPr>
            <p:spPr bwMode="auto">
              <a:xfrm rot="10800000" flipH="1">
                <a:off x="2452802" y="2484547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153"/>
              <p:cNvSpPr>
                <a:spLocks noChangeShapeType="1"/>
              </p:cNvSpPr>
              <p:nvPr/>
            </p:nvSpPr>
            <p:spPr bwMode="auto">
              <a:xfrm rot="10800000" flipH="1">
                <a:off x="2460666" y="245185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Freeform 154"/>
              <p:cNvSpPr>
                <a:spLocks/>
              </p:cNvSpPr>
              <p:nvPr/>
            </p:nvSpPr>
            <p:spPr bwMode="auto">
              <a:xfrm rot="10800000" flipH="1">
                <a:off x="2464599" y="2419153"/>
                <a:ext cx="1966" cy="17059"/>
              </a:xfrm>
              <a:custGeom>
                <a:avLst/>
                <a:gdLst>
                  <a:gd name="T0" fmla="*/ 0 w 1"/>
                  <a:gd name="T1" fmla="*/ 0 h 12"/>
                  <a:gd name="T2" fmla="*/ 0 w 1"/>
                  <a:gd name="T3" fmla="*/ 5 h 12"/>
                  <a:gd name="T4" fmla="*/ 1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0" y="5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Line 155"/>
              <p:cNvSpPr>
                <a:spLocks noChangeShapeType="1"/>
              </p:cNvSpPr>
              <p:nvPr/>
            </p:nvSpPr>
            <p:spPr bwMode="auto">
              <a:xfrm rot="10800000" flipH="1">
                <a:off x="2466565" y="2386456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7" name="Line 156"/>
              <p:cNvSpPr>
                <a:spLocks noChangeShapeType="1"/>
              </p:cNvSpPr>
              <p:nvPr/>
            </p:nvSpPr>
            <p:spPr bwMode="auto">
              <a:xfrm rot="10800000" flipH="1">
                <a:off x="2470497" y="2353759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157"/>
              <p:cNvSpPr>
                <a:spLocks noChangeShapeType="1"/>
              </p:cNvSpPr>
              <p:nvPr/>
            </p:nvSpPr>
            <p:spPr bwMode="auto">
              <a:xfrm rot="10800000" flipH="1">
                <a:off x="2470497" y="2321062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158"/>
              <p:cNvSpPr>
                <a:spLocks noChangeShapeType="1"/>
              </p:cNvSpPr>
              <p:nvPr/>
            </p:nvSpPr>
            <p:spPr bwMode="auto">
              <a:xfrm rot="10800000" flipH="1">
                <a:off x="2470497" y="4123659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59"/>
              <p:cNvSpPr>
                <a:spLocks noChangeShapeType="1"/>
              </p:cNvSpPr>
              <p:nvPr/>
            </p:nvSpPr>
            <p:spPr bwMode="auto">
              <a:xfrm rot="10800000" flipH="1">
                <a:off x="2470497" y="4090962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Line 160"/>
              <p:cNvSpPr>
                <a:spLocks noChangeShapeType="1"/>
              </p:cNvSpPr>
              <p:nvPr/>
            </p:nvSpPr>
            <p:spPr bwMode="auto">
              <a:xfrm rot="10800000">
                <a:off x="2468531" y="4058265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Freeform 161"/>
              <p:cNvSpPr>
                <a:spLocks/>
              </p:cNvSpPr>
              <p:nvPr/>
            </p:nvSpPr>
            <p:spPr bwMode="auto">
              <a:xfrm rot="10800000" flipH="1">
                <a:off x="2464599" y="4025568"/>
                <a:ext cx="1966" cy="17059"/>
              </a:xfrm>
              <a:custGeom>
                <a:avLst/>
                <a:gdLst>
                  <a:gd name="T0" fmla="*/ 1 w 1"/>
                  <a:gd name="T1" fmla="*/ 0 h 12"/>
                  <a:gd name="T2" fmla="*/ 0 w 1"/>
                  <a:gd name="T3" fmla="*/ 11 h 12"/>
                  <a:gd name="T4" fmla="*/ 0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1" y="0"/>
                    </a:moveTo>
                    <a:lnTo>
                      <a:pt x="0" y="11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3" name="Line 162"/>
              <p:cNvSpPr>
                <a:spLocks noChangeShapeType="1"/>
              </p:cNvSpPr>
              <p:nvPr/>
            </p:nvSpPr>
            <p:spPr bwMode="auto">
              <a:xfrm rot="10800000">
                <a:off x="2460666" y="399287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" name="Line 163"/>
              <p:cNvSpPr>
                <a:spLocks noChangeShapeType="1"/>
              </p:cNvSpPr>
              <p:nvPr/>
            </p:nvSpPr>
            <p:spPr bwMode="auto">
              <a:xfrm rot="10800000">
                <a:off x="2454768" y="3960174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Freeform 164"/>
              <p:cNvSpPr>
                <a:spLocks/>
              </p:cNvSpPr>
              <p:nvPr/>
            </p:nvSpPr>
            <p:spPr bwMode="auto">
              <a:xfrm rot="10800000" flipH="1">
                <a:off x="2446904" y="3927477"/>
                <a:ext cx="3932" cy="17059"/>
              </a:xfrm>
              <a:custGeom>
                <a:avLst/>
                <a:gdLst>
                  <a:gd name="T0" fmla="*/ 2 w 2"/>
                  <a:gd name="T1" fmla="*/ 0 h 12"/>
                  <a:gd name="T2" fmla="*/ 1 w 2"/>
                  <a:gd name="T3" fmla="*/ 8 h 12"/>
                  <a:gd name="T4" fmla="*/ 0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0"/>
                    </a:moveTo>
                    <a:lnTo>
                      <a:pt x="1" y="8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6" name="Line 165"/>
              <p:cNvSpPr>
                <a:spLocks noChangeShapeType="1"/>
              </p:cNvSpPr>
              <p:nvPr/>
            </p:nvSpPr>
            <p:spPr bwMode="auto">
              <a:xfrm rot="10800000">
                <a:off x="2439039" y="3894780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Line 166"/>
              <p:cNvSpPr>
                <a:spLocks noChangeShapeType="1"/>
              </p:cNvSpPr>
              <p:nvPr/>
            </p:nvSpPr>
            <p:spPr bwMode="auto">
              <a:xfrm rot="10800000">
                <a:off x="2429209" y="3862083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8" name="Line 167"/>
              <p:cNvSpPr>
                <a:spLocks noChangeShapeType="1"/>
              </p:cNvSpPr>
              <p:nvPr/>
            </p:nvSpPr>
            <p:spPr bwMode="auto">
              <a:xfrm rot="10800000">
                <a:off x="2417413" y="3829386"/>
                <a:ext cx="5898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9" name="Line 168"/>
              <p:cNvSpPr>
                <a:spLocks noChangeShapeType="1"/>
              </p:cNvSpPr>
              <p:nvPr/>
            </p:nvSpPr>
            <p:spPr bwMode="auto">
              <a:xfrm rot="10800000">
                <a:off x="2403650" y="3798111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0" name="Line 169"/>
              <p:cNvSpPr>
                <a:spLocks noChangeShapeType="1"/>
              </p:cNvSpPr>
              <p:nvPr/>
            </p:nvSpPr>
            <p:spPr bwMode="auto">
              <a:xfrm rot="10800000">
                <a:off x="2385955" y="3768257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" name="Line 170"/>
              <p:cNvSpPr>
                <a:spLocks noChangeShapeType="1"/>
              </p:cNvSpPr>
              <p:nvPr/>
            </p:nvSpPr>
            <p:spPr bwMode="auto">
              <a:xfrm rot="10800000">
                <a:off x="2370226" y="3738403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2" name="Line 171"/>
              <p:cNvSpPr>
                <a:spLocks noChangeShapeType="1"/>
              </p:cNvSpPr>
              <p:nvPr/>
            </p:nvSpPr>
            <p:spPr bwMode="auto">
              <a:xfrm rot="10800000">
                <a:off x="2352532" y="3708550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3" name="Line 172"/>
              <p:cNvSpPr>
                <a:spLocks noChangeShapeType="1"/>
              </p:cNvSpPr>
              <p:nvPr/>
            </p:nvSpPr>
            <p:spPr bwMode="auto">
              <a:xfrm rot="10800000">
                <a:off x="2336803" y="3677274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" name="Line 173"/>
              <p:cNvSpPr>
                <a:spLocks noChangeShapeType="1"/>
              </p:cNvSpPr>
              <p:nvPr/>
            </p:nvSpPr>
            <p:spPr bwMode="auto">
              <a:xfrm rot="10800000">
                <a:off x="2317142" y="3647421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" name="Line 174"/>
              <p:cNvSpPr>
                <a:spLocks noChangeShapeType="1"/>
              </p:cNvSpPr>
              <p:nvPr/>
            </p:nvSpPr>
            <p:spPr bwMode="auto">
              <a:xfrm rot="10800000">
                <a:off x="2301413" y="3617567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6" name="Line 175"/>
              <p:cNvSpPr>
                <a:spLocks noChangeShapeType="1"/>
              </p:cNvSpPr>
              <p:nvPr/>
            </p:nvSpPr>
            <p:spPr bwMode="auto">
              <a:xfrm rot="10800000">
                <a:off x="2285685" y="3587713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7" name="Line 176"/>
              <p:cNvSpPr>
                <a:spLocks noChangeShapeType="1"/>
              </p:cNvSpPr>
              <p:nvPr/>
            </p:nvSpPr>
            <p:spPr bwMode="auto">
              <a:xfrm rot="10800000">
                <a:off x="2269956" y="3557859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Line 177"/>
              <p:cNvSpPr>
                <a:spLocks noChangeShapeType="1"/>
              </p:cNvSpPr>
              <p:nvPr/>
            </p:nvSpPr>
            <p:spPr bwMode="auto">
              <a:xfrm rot="10800000">
                <a:off x="2258159" y="3526584"/>
                <a:ext cx="5898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9" name="Line 178"/>
              <p:cNvSpPr>
                <a:spLocks noChangeShapeType="1"/>
              </p:cNvSpPr>
              <p:nvPr/>
            </p:nvSpPr>
            <p:spPr bwMode="auto">
              <a:xfrm rot="10800000">
                <a:off x="2248329" y="3493887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0" name="Freeform 179"/>
              <p:cNvSpPr>
                <a:spLocks/>
              </p:cNvSpPr>
              <p:nvPr/>
            </p:nvSpPr>
            <p:spPr bwMode="auto">
              <a:xfrm rot="10800000" flipH="1">
                <a:off x="2236532" y="3461190"/>
                <a:ext cx="5898" cy="15638"/>
              </a:xfrm>
              <a:custGeom>
                <a:avLst/>
                <a:gdLst>
                  <a:gd name="T0" fmla="*/ 3 w 3"/>
                  <a:gd name="T1" fmla="*/ 0 h 12"/>
                  <a:gd name="T2" fmla="*/ 2 w 3"/>
                  <a:gd name="T3" fmla="*/ 2 h 12"/>
                  <a:gd name="T4" fmla="*/ 0 w 3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2"/>
                  <a:gd name="T11" fmla="*/ 3 w 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2">
                    <a:moveTo>
                      <a:pt x="3" y="0"/>
                    </a:moveTo>
                    <a:lnTo>
                      <a:pt x="2" y="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1" name="Freeform 180"/>
              <p:cNvSpPr>
                <a:spLocks/>
              </p:cNvSpPr>
              <p:nvPr/>
            </p:nvSpPr>
            <p:spPr bwMode="auto">
              <a:xfrm rot="10800000" flipH="1">
                <a:off x="2228668" y="3428493"/>
                <a:ext cx="3932" cy="15638"/>
              </a:xfrm>
              <a:custGeom>
                <a:avLst/>
                <a:gdLst>
                  <a:gd name="T0" fmla="*/ 2 w 2"/>
                  <a:gd name="T1" fmla="*/ 0 h 12"/>
                  <a:gd name="T2" fmla="*/ 1 w 2"/>
                  <a:gd name="T3" fmla="*/ 6 h 12"/>
                  <a:gd name="T4" fmla="*/ 0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0"/>
                    </a:moveTo>
                    <a:lnTo>
                      <a:pt x="1" y="8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2" name="Line 181"/>
              <p:cNvSpPr>
                <a:spLocks noChangeShapeType="1"/>
              </p:cNvSpPr>
              <p:nvPr/>
            </p:nvSpPr>
            <p:spPr bwMode="auto">
              <a:xfrm rot="10800000">
                <a:off x="2222770" y="339579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3" name="Line 182"/>
              <p:cNvSpPr>
                <a:spLocks noChangeShapeType="1"/>
              </p:cNvSpPr>
              <p:nvPr/>
            </p:nvSpPr>
            <p:spPr bwMode="auto">
              <a:xfrm rot="10800000">
                <a:off x="2216871" y="3363099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" name="Freeform 183"/>
              <p:cNvSpPr>
                <a:spLocks/>
              </p:cNvSpPr>
              <p:nvPr/>
            </p:nvSpPr>
            <p:spPr bwMode="auto">
              <a:xfrm rot="10800000" flipH="1">
                <a:off x="2212939" y="3330402"/>
                <a:ext cx="1966" cy="15638"/>
              </a:xfrm>
              <a:custGeom>
                <a:avLst/>
                <a:gdLst>
                  <a:gd name="T0" fmla="*/ 1 w 1"/>
                  <a:gd name="T1" fmla="*/ 0 h 12"/>
                  <a:gd name="T2" fmla="*/ 0 w 1"/>
                  <a:gd name="T3" fmla="*/ 5 h 12"/>
                  <a:gd name="T4" fmla="*/ 0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1" y="0"/>
                    </a:moveTo>
                    <a:lnTo>
                      <a:pt x="0" y="5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" name="Line 184"/>
              <p:cNvSpPr>
                <a:spLocks noChangeShapeType="1"/>
              </p:cNvSpPr>
              <p:nvPr/>
            </p:nvSpPr>
            <p:spPr bwMode="auto">
              <a:xfrm rot="10800000">
                <a:off x="2209007" y="3297706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6" name="Line 185"/>
              <p:cNvSpPr>
                <a:spLocks noChangeShapeType="1"/>
              </p:cNvSpPr>
              <p:nvPr/>
            </p:nvSpPr>
            <p:spPr bwMode="auto">
              <a:xfrm rot="10800000" flipH="1">
                <a:off x="2209007" y="3265009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Line 186"/>
              <p:cNvSpPr>
                <a:spLocks noChangeShapeType="1"/>
              </p:cNvSpPr>
              <p:nvPr/>
            </p:nvSpPr>
            <p:spPr bwMode="auto">
              <a:xfrm rot="10800000" flipH="1">
                <a:off x="2207041" y="323089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2207041" y="5046281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Freeform 120"/>
              <p:cNvSpPr>
                <a:spLocks/>
              </p:cNvSpPr>
              <p:nvPr/>
            </p:nvSpPr>
            <p:spPr bwMode="auto">
              <a:xfrm rot="10800000" flipH="1">
                <a:off x="2183448" y="5157166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0" name="Freeform 127"/>
              <p:cNvSpPr>
                <a:spLocks/>
              </p:cNvSpPr>
              <p:nvPr/>
            </p:nvSpPr>
            <p:spPr bwMode="auto">
              <a:xfrm rot="10800000" flipH="1">
                <a:off x="2313210" y="5032065"/>
                <a:ext cx="53084" cy="36962"/>
              </a:xfrm>
              <a:custGeom>
                <a:avLst/>
                <a:gdLst>
                  <a:gd name="T0" fmla="*/ 0 w 54"/>
                  <a:gd name="T1" fmla="*/ 1 h 52"/>
                  <a:gd name="T2" fmla="*/ 1 w 54"/>
                  <a:gd name="T3" fmla="*/ 1 h 52"/>
                  <a:gd name="T4" fmla="*/ 1 w 54"/>
                  <a:gd name="T5" fmla="*/ 1 h 52"/>
                  <a:gd name="T6" fmla="*/ 1 w 54"/>
                  <a:gd name="T7" fmla="*/ 0 h 52"/>
                  <a:gd name="T8" fmla="*/ 1 w 54"/>
                  <a:gd name="T9" fmla="*/ 1 h 52"/>
                  <a:gd name="T10" fmla="*/ 1 w 54"/>
                  <a:gd name="T11" fmla="*/ 1 h 52"/>
                  <a:gd name="T12" fmla="*/ 1 w 54"/>
                  <a:gd name="T13" fmla="*/ 1 h 52"/>
                  <a:gd name="T14" fmla="*/ 1 w 54"/>
                  <a:gd name="T15" fmla="*/ 1 h 52"/>
                  <a:gd name="T16" fmla="*/ 1 w 54"/>
                  <a:gd name="T17" fmla="*/ 1 h 52"/>
                  <a:gd name="T18" fmla="*/ 1 w 54"/>
                  <a:gd name="T19" fmla="*/ 1 h 52"/>
                  <a:gd name="T20" fmla="*/ 1 w 54"/>
                  <a:gd name="T21" fmla="*/ 1 h 52"/>
                  <a:gd name="T22" fmla="*/ 1 w 54"/>
                  <a:gd name="T23" fmla="*/ 1 h 52"/>
                  <a:gd name="T24" fmla="*/ 0 w 54"/>
                  <a:gd name="T25" fmla="*/ 1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2"/>
                  <a:gd name="T41" fmla="*/ 54 w 54"/>
                  <a:gd name="T42" fmla="*/ 52 h 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2">
                    <a:moveTo>
                      <a:pt x="0" y="25"/>
                    </a:moveTo>
                    <a:lnTo>
                      <a:pt x="4" y="12"/>
                    </a:lnTo>
                    <a:lnTo>
                      <a:pt x="14" y="2"/>
                    </a:lnTo>
                    <a:lnTo>
                      <a:pt x="27" y="0"/>
                    </a:lnTo>
                    <a:lnTo>
                      <a:pt x="40" y="2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0" y="39"/>
                    </a:lnTo>
                    <a:lnTo>
                      <a:pt x="40" y="48"/>
                    </a:lnTo>
                    <a:lnTo>
                      <a:pt x="27" y="52"/>
                    </a:lnTo>
                    <a:lnTo>
                      <a:pt x="14" y="48"/>
                    </a:lnTo>
                    <a:lnTo>
                      <a:pt x="4" y="39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201" name="Freeform 128"/>
              <p:cNvSpPr>
                <a:spLocks/>
              </p:cNvSpPr>
              <p:nvPr/>
            </p:nvSpPr>
            <p:spPr bwMode="auto">
              <a:xfrm rot="10800000" flipH="1">
                <a:off x="2051720" y="5032065"/>
                <a:ext cx="53084" cy="36962"/>
              </a:xfrm>
              <a:custGeom>
                <a:avLst/>
                <a:gdLst>
                  <a:gd name="T0" fmla="*/ 0 w 54"/>
                  <a:gd name="T1" fmla="*/ 1 h 52"/>
                  <a:gd name="T2" fmla="*/ 1 w 54"/>
                  <a:gd name="T3" fmla="*/ 1 h 52"/>
                  <a:gd name="T4" fmla="*/ 1 w 54"/>
                  <a:gd name="T5" fmla="*/ 1 h 52"/>
                  <a:gd name="T6" fmla="*/ 1 w 54"/>
                  <a:gd name="T7" fmla="*/ 0 h 52"/>
                  <a:gd name="T8" fmla="*/ 1 w 54"/>
                  <a:gd name="T9" fmla="*/ 1 h 52"/>
                  <a:gd name="T10" fmla="*/ 1 w 54"/>
                  <a:gd name="T11" fmla="*/ 1 h 52"/>
                  <a:gd name="T12" fmla="*/ 1 w 54"/>
                  <a:gd name="T13" fmla="*/ 1 h 52"/>
                  <a:gd name="T14" fmla="*/ 1 w 54"/>
                  <a:gd name="T15" fmla="*/ 1 h 52"/>
                  <a:gd name="T16" fmla="*/ 1 w 54"/>
                  <a:gd name="T17" fmla="*/ 1 h 52"/>
                  <a:gd name="T18" fmla="*/ 1 w 54"/>
                  <a:gd name="T19" fmla="*/ 1 h 52"/>
                  <a:gd name="T20" fmla="*/ 1 w 54"/>
                  <a:gd name="T21" fmla="*/ 1 h 52"/>
                  <a:gd name="T22" fmla="*/ 1 w 54"/>
                  <a:gd name="T23" fmla="*/ 1 h 52"/>
                  <a:gd name="T24" fmla="*/ 0 w 54"/>
                  <a:gd name="T25" fmla="*/ 1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2"/>
                  <a:gd name="T41" fmla="*/ 54 w 54"/>
                  <a:gd name="T42" fmla="*/ 52 h 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2">
                    <a:moveTo>
                      <a:pt x="0" y="25"/>
                    </a:moveTo>
                    <a:lnTo>
                      <a:pt x="4" y="12"/>
                    </a:lnTo>
                    <a:lnTo>
                      <a:pt x="13" y="2"/>
                    </a:lnTo>
                    <a:lnTo>
                      <a:pt x="27" y="0"/>
                    </a:lnTo>
                    <a:lnTo>
                      <a:pt x="40" y="2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0" y="39"/>
                    </a:lnTo>
                    <a:lnTo>
                      <a:pt x="40" y="48"/>
                    </a:lnTo>
                    <a:lnTo>
                      <a:pt x="27" y="52"/>
                    </a:lnTo>
                    <a:lnTo>
                      <a:pt x="13" y="48"/>
                    </a:lnTo>
                    <a:lnTo>
                      <a:pt x="4" y="39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2" name="Line 187"/>
              <p:cNvSpPr>
                <a:spLocks noChangeShapeType="1"/>
              </p:cNvSpPr>
              <p:nvPr/>
            </p:nvSpPr>
            <p:spPr bwMode="auto">
              <a:xfrm rot="10800000" flipH="1">
                <a:off x="2207041" y="5030643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3" name="Line 188"/>
              <p:cNvSpPr>
                <a:spLocks noChangeShapeType="1"/>
              </p:cNvSpPr>
              <p:nvPr/>
            </p:nvSpPr>
            <p:spPr bwMode="auto">
              <a:xfrm rot="10800000" flipH="1">
                <a:off x="2209007" y="4997947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" name="Line 189"/>
              <p:cNvSpPr>
                <a:spLocks noChangeShapeType="1"/>
              </p:cNvSpPr>
              <p:nvPr/>
            </p:nvSpPr>
            <p:spPr bwMode="auto">
              <a:xfrm rot="10800000" flipH="1">
                <a:off x="2209007" y="4965250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" name="Freeform 190"/>
              <p:cNvSpPr>
                <a:spLocks/>
              </p:cNvSpPr>
              <p:nvPr/>
            </p:nvSpPr>
            <p:spPr bwMode="auto">
              <a:xfrm rot="10800000" flipH="1">
                <a:off x="2210973" y="4932553"/>
                <a:ext cx="1966" cy="15638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6 h 12"/>
                  <a:gd name="T4" fmla="*/ 1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1" y="11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" name="Line 191"/>
              <p:cNvSpPr>
                <a:spLocks noChangeShapeType="1"/>
              </p:cNvSpPr>
              <p:nvPr/>
            </p:nvSpPr>
            <p:spPr bwMode="auto">
              <a:xfrm rot="10800000" flipH="1">
                <a:off x="2214905" y="489985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" name="Line 192"/>
              <p:cNvSpPr>
                <a:spLocks noChangeShapeType="1"/>
              </p:cNvSpPr>
              <p:nvPr/>
            </p:nvSpPr>
            <p:spPr bwMode="auto">
              <a:xfrm rot="10800000" flipH="1">
                <a:off x="2220804" y="4867159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8" name="Freeform 193"/>
              <p:cNvSpPr>
                <a:spLocks/>
              </p:cNvSpPr>
              <p:nvPr/>
            </p:nvSpPr>
            <p:spPr bwMode="auto">
              <a:xfrm rot="10800000" flipH="1">
                <a:off x="2228668" y="4834462"/>
                <a:ext cx="3932" cy="15638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6 h 12"/>
                  <a:gd name="T4" fmla="*/ 2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7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" name="Line 194"/>
              <p:cNvSpPr>
                <a:spLocks noChangeShapeType="1"/>
              </p:cNvSpPr>
              <p:nvPr/>
            </p:nvSpPr>
            <p:spPr bwMode="auto">
              <a:xfrm rot="10800000" flipH="1">
                <a:off x="2236532" y="4801765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0" name="Line 195"/>
              <p:cNvSpPr>
                <a:spLocks noChangeShapeType="1"/>
              </p:cNvSpPr>
              <p:nvPr/>
            </p:nvSpPr>
            <p:spPr bwMode="auto">
              <a:xfrm rot="10800000" flipH="1">
                <a:off x="2246363" y="4769068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" name="Line 196"/>
              <p:cNvSpPr>
                <a:spLocks noChangeShapeType="1"/>
              </p:cNvSpPr>
              <p:nvPr/>
            </p:nvSpPr>
            <p:spPr bwMode="auto">
              <a:xfrm rot="10800000" flipH="1">
                <a:off x="2256193" y="4736371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2" name="Line 197"/>
              <p:cNvSpPr>
                <a:spLocks noChangeShapeType="1"/>
              </p:cNvSpPr>
              <p:nvPr/>
            </p:nvSpPr>
            <p:spPr bwMode="auto">
              <a:xfrm rot="10800000" flipH="1">
                <a:off x="2269956" y="4705096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" name="Line 198"/>
              <p:cNvSpPr>
                <a:spLocks noChangeShapeType="1"/>
              </p:cNvSpPr>
              <p:nvPr/>
            </p:nvSpPr>
            <p:spPr bwMode="auto">
              <a:xfrm rot="10800000" flipH="1">
                <a:off x="2285685" y="4675242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4" name="Line 199"/>
              <p:cNvSpPr>
                <a:spLocks noChangeShapeType="1"/>
              </p:cNvSpPr>
              <p:nvPr/>
            </p:nvSpPr>
            <p:spPr bwMode="auto">
              <a:xfrm rot="10800000" flipH="1">
                <a:off x="2299447" y="4645388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" name="Line 200"/>
              <p:cNvSpPr>
                <a:spLocks noChangeShapeType="1"/>
              </p:cNvSpPr>
              <p:nvPr/>
            </p:nvSpPr>
            <p:spPr bwMode="auto">
              <a:xfrm rot="10800000" flipH="1">
                <a:off x="2315176" y="4615534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6" name="Line 201"/>
              <p:cNvSpPr>
                <a:spLocks noChangeShapeType="1"/>
              </p:cNvSpPr>
              <p:nvPr/>
            </p:nvSpPr>
            <p:spPr bwMode="auto">
              <a:xfrm rot="10800000" flipH="1">
                <a:off x="2334837" y="4585681"/>
                <a:ext cx="5898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7" name="Line 202"/>
              <p:cNvSpPr>
                <a:spLocks noChangeShapeType="1"/>
              </p:cNvSpPr>
              <p:nvPr/>
            </p:nvSpPr>
            <p:spPr bwMode="auto">
              <a:xfrm rot="10800000" flipH="1">
                <a:off x="2350565" y="4555827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8" name="Line 203"/>
              <p:cNvSpPr>
                <a:spLocks noChangeShapeType="1"/>
              </p:cNvSpPr>
              <p:nvPr/>
            </p:nvSpPr>
            <p:spPr bwMode="auto">
              <a:xfrm rot="10800000" flipH="1">
                <a:off x="2370226" y="4525973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9" name="Line 204"/>
              <p:cNvSpPr>
                <a:spLocks noChangeShapeType="1"/>
              </p:cNvSpPr>
              <p:nvPr/>
            </p:nvSpPr>
            <p:spPr bwMode="auto">
              <a:xfrm rot="10800000" flipH="1">
                <a:off x="2385955" y="4496120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0" name="Line 205"/>
              <p:cNvSpPr>
                <a:spLocks noChangeShapeType="1"/>
              </p:cNvSpPr>
              <p:nvPr/>
            </p:nvSpPr>
            <p:spPr bwMode="auto">
              <a:xfrm rot="10800000" flipH="1">
                <a:off x="2401684" y="4464844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1" name="Line 206"/>
              <p:cNvSpPr>
                <a:spLocks noChangeShapeType="1"/>
              </p:cNvSpPr>
              <p:nvPr/>
            </p:nvSpPr>
            <p:spPr bwMode="auto">
              <a:xfrm rot="10800000" flipH="1">
                <a:off x="2415446" y="4433569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2" name="Line 207"/>
              <p:cNvSpPr>
                <a:spLocks noChangeShapeType="1"/>
              </p:cNvSpPr>
              <p:nvPr/>
            </p:nvSpPr>
            <p:spPr bwMode="auto">
              <a:xfrm rot="10800000" flipH="1">
                <a:off x="2429209" y="4400872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3" name="Freeform 208"/>
              <p:cNvSpPr>
                <a:spLocks/>
              </p:cNvSpPr>
              <p:nvPr/>
            </p:nvSpPr>
            <p:spPr bwMode="auto">
              <a:xfrm rot="10800000" flipH="1">
                <a:off x="2439039" y="4368175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0 w 2"/>
                  <a:gd name="T3" fmla="*/ 1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0" y="1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4" name="Freeform 209"/>
              <p:cNvSpPr>
                <a:spLocks/>
              </p:cNvSpPr>
              <p:nvPr/>
            </p:nvSpPr>
            <p:spPr bwMode="auto">
              <a:xfrm rot="10800000" flipH="1">
                <a:off x="2446904" y="4335478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7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7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" name="Line 210"/>
              <p:cNvSpPr>
                <a:spLocks noChangeShapeType="1"/>
              </p:cNvSpPr>
              <p:nvPr/>
            </p:nvSpPr>
            <p:spPr bwMode="auto">
              <a:xfrm rot="10800000" flipH="1">
                <a:off x="2454768" y="430278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6" name="Line 211"/>
              <p:cNvSpPr>
                <a:spLocks noChangeShapeType="1"/>
              </p:cNvSpPr>
              <p:nvPr/>
            </p:nvSpPr>
            <p:spPr bwMode="auto">
              <a:xfrm rot="10800000" flipH="1">
                <a:off x="2460666" y="4270084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7" name="Freeform 212"/>
              <p:cNvSpPr>
                <a:spLocks/>
              </p:cNvSpPr>
              <p:nvPr/>
            </p:nvSpPr>
            <p:spPr bwMode="auto">
              <a:xfrm rot="10800000" flipH="1">
                <a:off x="2464599" y="4237387"/>
                <a:ext cx="1966" cy="17059"/>
              </a:xfrm>
              <a:custGeom>
                <a:avLst/>
                <a:gdLst>
                  <a:gd name="T0" fmla="*/ 0 w 1"/>
                  <a:gd name="T1" fmla="*/ 0 h 12"/>
                  <a:gd name="T2" fmla="*/ 0 w 1"/>
                  <a:gd name="T3" fmla="*/ 4 h 12"/>
                  <a:gd name="T4" fmla="*/ 1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0" y="4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8" name="Line 213"/>
              <p:cNvSpPr>
                <a:spLocks noChangeShapeType="1"/>
              </p:cNvSpPr>
              <p:nvPr/>
            </p:nvSpPr>
            <p:spPr bwMode="auto">
              <a:xfrm rot="10800000" flipH="1">
                <a:off x="2466565" y="420469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9" name="Line 214"/>
              <p:cNvSpPr>
                <a:spLocks noChangeShapeType="1"/>
              </p:cNvSpPr>
              <p:nvPr/>
            </p:nvSpPr>
            <p:spPr bwMode="auto">
              <a:xfrm rot="10800000" flipH="1">
                <a:off x="2470497" y="4171993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0" name="Line 215"/>
              <p:cNvSpPr>
                <a:spLocks noChangeShapeType="1"/>
              </p:cNvSpPr>
              <p:nvPr/>
            </p:nvSpPr>
            <p:spPr bwMode="auto">
              <a:xfrm rot="10800000" flipH="1">
                <a:off x="2470497" y="4139296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1" name="Line 216"/>
              <p:cNvSpPr>
                <a:spLocks noChangeShapeType="1"/>
              </p:cNvSpPr>
              <p:nvPr/>
            </p:nvSpPr>
            <p:spPr bwMode="auto">
              <a:xfrm rot="10800000" flipH="1" flipV="1">
                <a:off x="2470497" y="2164685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2" name="Freeform 217"/>
              <p:cNvSpPr>
                <a:spLocks/>
              </p:cNvSpPr>
              <p:nvPr/>
            </p:nvSpPr>
            <p:spPr bwMode="auto">
              <a:xfrm rot="10800000" flipH="1">
                <a:off x="2442972" y="2274149"/>
                <a:ext cx="53084" cy="41227"/>
              </a:xfrm>
              <a:custGeom>
                <a:avLst/>
                <a:gdLst>
                  <a:gd name="T0" fmla="*/ 1 w 54"/>
                  <a:gd name="T1" fmla="*/ 1 h 57"/>
                  <a:gd name="T2" fmla="*/ 1 w 54"/>
                  <a:gd name="T3" fmla="*/ 0 h 57"/>
                  <a:gd name="T4" fmla="*/ 0 w 54"/>
                  <a:gd name="T5" fmla="*/ 1 h 57"/>
                  <a:gd name="T6" fmla="*/ 1 w 54"/>
                  <a:gd name="T7" fmla="*/ 1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57"/>
                  <a:gd name="T14" fmla="*/ 54 w 5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57">
                    <a:moveTo>
                      <a:pt x="54" y="57"/>
                    </a:moveTo>
                    <a:lnTo>
                      <a:pt x="27" y="0"/>
                    </a:lnTo>
                    <a:lnTo>
                      <a:pt x="0" y="57"/>
                    </a:lnTo>
                    <a:lnTo>
                      <a:pt x="54" y="5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9" name="Rectangle 510"/>
            <p:cNvSpPr>
              <a:spLocks noChangeArrowheads="1"/>
            </p:cNvSpPr>
            <p:nvPr/>
          </p:nvSpPr>
          <p:spPr bwMode="auto">
            <a:xfrm flipH="1">
              <a:off x="2627784" y="4581128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 dirty="0">
                  <a:solidFill>
                    <a:srgbClr val="000000"/>
                  </a:solidFill>
                </a:rPr>
                <a:t>A.</a:t>
              </a:r>
              <a:endParaRPr lang="en-US" dirty="0"/>
            </a:p>
          </p:txBody>
        </p:sp>
        <p:sp>
          <p:nvSpPr>
            <p:cNvPr id="130" name="Rectangle 510"/>
            <p:cNvSpPr>
              <a:spLocks noChangeArrowheads="1"/>
            </p:cNvSpPr>
            <p:nvPr/>
          </p:nvSpPr>
          <p:spPr bwMode="auto">
            <a:xfrm flipH="1">
              <a:off x="2915816" y="3717032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B.</a:t>
              </a:r>
              <a:endParaRPr lang="en-US"/>
            </a:p>
          </p:txBody>
        </p:sp>
        <p:sp>
          <p:nvSpPr>
            <p:cNvPr id="131" name="Rectangle 510"/>
            <p:cNvSpPr>
              <a:spLocks noChangeArrowheads="1"/>
            </p:cNvSpPr>
            <p:nvPr/>
          </p:nvSpPr>
          <p:spPr bwMode="auto">
            <a:xfrm flipH="1">
              <a:off x="2699792" y="2852936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C.</a:t>
              </a:r>
              <a:endParaRPr lang="en-US"/>
            </a:p>
          </p:txBody>
        </p:sp>
        <p:sp>
          <p:nvSpPr>
            <p:cNvPr id="132" name="Rectangle 510"/>
            <p:cNvSpPr>
              <a:spLocks noChangeArrowheads="1"/>
            </p:cNvSpPr>
            <p:nvPr/>
          </p:nvSpPr>
          <p:spPr bwMode="auto">
            <a:xfrm flipH="1">
              <a:off x="2915816" y="1916832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D.</a:t>
              </a:r>
              <a:endParaRPr lang="en-US"/>
            </a:p>
          </p:txBody>
        </p:sp>
      </p:grpSp>
      <p:sp>
        <p:nvSpPr>
          <p:cNvPr id="233" name="Rectangle 510"/>
          <p:cNvSpPr>
            <a:spLocks noChangeArrowheads="1"/>
          </p:cNvSpPr>
          <p:nvPr/>
        </p:nvSpPr>
        <p:spPr bwMode="auto">
          <a:xfrm flipH="1">
            <a:off x="6335224" y="464638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15.</a:t>
            </a:r>
            <a:endParaRPr lang="en-US" dirty="0"/>
          </a:p>
        </p:txBody>
      </p:sp>
      <p:sp>
        <p:nvSpPr>
          <p:cNvPr id="234" name="Rectangle 510"/>
          <p:cNvSpPr>
            <a:spLocks noChangeArrowheads="1"/>
          </p:cNvSpPr>
          <p:nvPr/>
        </p:nvSpPr>
        <p:spPr bwMode="auto">
          <a:xfrm flipH="1">
            <a:off x="2853584" y="2693949"/>
            <a:ext cx="1674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4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35" name="Rectangle 510"/>
          <p:cNvSpPr>
            <a:spLocks noChangeArrowheads="1"/>
          </p:cNvSpPr>
          <p:nvPr/>
        </p:nvSpPr>
        <p:spPr bwMode="auto">
          <a:xfrm flipH="1">
            <a:off x="2883964" y="502565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3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36" name="Rectangle 510"/>
          <p:cNvSpPr>
            <a:spLocks noChangeArrowheads="1"/>
          </p:cNvSpPr>
          <p:nvPr/>
        </p:nvSpPr>
        <p:spPr bwMode="auto">
          <a:xfrm flipH="1">
            <a:off x="4679028" y="4343551"/>
            <a:ext cx="2996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2.</a:t>
            </a:r>
            <a:endParaRPr lang="en-US" dirty="0"/>
          </a:p>
        </p:txBody>
      </p:sp>
      <p:sp>
        <p:nvSpPr>
          <p:cNvPr id="237" name="Rectangle 510"/>
          <p:cNvSpPr>
            <a:spLocks noChangeArrowheads="1"/>
          </p:cNvSpPr>
          <p:nvPr/>
        </p:nvSpPr>
        <p:spPr bwMode="auto">
          <a:xfrm flipH="1">
            <a:off x="5511580" y="2743065"/>
            <a:ext cx="4317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38" name="Rectangle 510"/>
          <p:cNvSpPr>
            <a:spLocks noChangeArrowheads="1"/>
          </p:cNvSpPr>
          <p:nvPr/>
        </p:nvSpPr>
        <p:spPr bwMode="auto">
          <a:xfrm flipH="1">
            <a:off x="2781975" y="3642456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6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39" name="Rectangle 510"/>
          <p:cNvSpPr>
            <a:spLocks noChangeArrowheads="1"/>
          </p:cNvSpPr>
          <p:nvPr/>
        </p:nvSpPr>
        <p:spPr bwMode="auto">
          <a:xfrm flipH="1">
            <a:off x="1450544" y="557563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8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40" name="Rectangle 510"/>
          <p:cNvSpPr>
            <a:spLocks noChangeArrowheads="1"/>
          </p:cNvSpPr>
          <p:nvPr/>
        </p:nvSpPr>
        <p:spPr bwMode="auto">
          <a:xfrm flipH="1">
            <a:off x="1144135" y="2026352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5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grpSp>
        <p:nvGrpSpPr>
          <p:cNvPr id="247" name="Groep 533"/>
          <p:cNvGrpSpPr/>
          <p:nvPr/>
        </p:nvGrpSpPr>
        <p:grpSpPr>
          <a:xfrm rot="9946987">
            <a:off x="7060357" y="3070961"/>
            <a:ext cx="320062" cy="159881"/>
            <a:chOff x="6328005" y="5627868"/>
            <a:chExt cx="320062" cy="159881"/>
          </a:xfrm>
        </p:grpSpPr>
        <p:grpSp>
          <p:nvGrpSpPr>
            <p:cNvPr id="248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51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49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3" name="Groep 533"/>
          <p:cNvGrpSpPr/>
          <p:nvPr/>
        </p:nvGrpSpPr>
        <p:grpSpPr>
          <a:xfrm rot="4260111">
            <a:off x="4716747" y="5371394"/>
            <a:ext cx="320062" cy="159881"/>
            <a:chOff x="6328005" y="5627868"/>
            <a:chExt cx="320062" cy="159881"/>
          </a:xfrm>
        </p:grpSpPr>
        <p:grpSp>
          <p:nvGrpSpPr>
            <p:cNvPr id="254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57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8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55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9" name="Rectangle 510"/>
          <p:cNvSpPr>
            <a:spLocks noChangeArrowheads="1"/>
          </p:cNvSpPr>
          <p:nvPr/>
        </p:nvSpPr>
        <p:spPr bwMode="auto">
          <a:xfrm flipH="1">
            <a:off x="7930911" y="5258308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11.</a:t>
            </a:r>
            <a:endParaRPr lang="en-US" dirty="0"/>
          </a:p>
        </p:txBody>
      </p:sp>
      <p:sp>
        <p:nvSpPr>
          <p:cNvPr id="260" name="Rectangle 510"/>
          <p:cNvSpPr>
            <a:spLocks noChangeArrowheads="1"/>
          </p:cNvSpPr>
          <p:nvPr/>
        </p:nvSpPr>
        <p:spPr bwMode="auto">
          <a:xfrm flipH="1">
            <a:off x="7012885" y="2884644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10.</a:t>
            </a:r>
            <a:endParaRPr lang="en-US" dirty="0"/>
          </a:p>
        </p:txBody>
      </p:sp>
      <p:sp>
        <p:nvSpPr>
          <p:cNvPr id="261" name="Rectangle 510"/>
          <p:cNvSpPr>
            <a:spLocks noChangeArrowheads="1"/>
          </p:cNvSpPr>
          <p:nvPr/>
        </p:nvSpPr>
        <p:spPr bwMode="auto">
          <a:xfrm flipH="1">
            <a:off x="4343789" y="2295614"/>
            <a:ext cx="2389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9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62" name="Rectangle 510"/>
          <p:cNvSpPr>
            <a:spLocks noChangeArrowheads="1"/>
          </p:cNvSpPr>
          <p:nvPr/>
        </p:nvSpPr>
        <p:spPr bwMode="auto">
          <a:xfrm flipH="1">
            <a:off x="4937251" y="5736857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7</a:t>
            </a:r>
            <a:r>
              <a:rPr lang="nl-NL" sz="1400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grpSp>
        <p:nvGrpSpPr>
          <p:cNvPr id="263" name="Groep 533"/>
          <p:cNvGrpSpPr/>
          <p:nvPr/>
        </p:nvGrpSpPr>
        <p:grpSpPr>
          <a:xfrm rot="911541">
            <a:off x="1306206" y="2497984"/>
            <a:ext cx="320062" cy="159881"/>
            <a:chOff x="6328005" y="5627868"/>
            <a:chExt cx="320062" cy="159881"/>
          </a:xfrm>
        </p:grpSpPr>
        <p:grpSp>
          <p:nvGrpSpPr>
            <p:cNvPr id="264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67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65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9" name="Groep 533"/>
          <p:cNvGrpSpPr/>
          <p:nvPr/>
        </p:nvGrpSpPr>
        <p:grpSpPr>
          <a:xfrm rot="13287903">
            <a:off x="7655189" y="5304340"/>
            <a:ext cx="320062" cy="159881"/>
            <a:chOff x="6328005" y="5627868"/>
            <a:chExt cx="320062" cy="159881"/>
          </a:xfrm>
        </p:grpSpPr>
        <p:grpSp>
          <p:nvGrpSpPr>
            <p:cNvPr id="270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73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4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71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2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5" name="Groep 533"/>
          <p:cNvGrpSpPr/>
          <p:nvPr/>
        </p:nvGrpSpPr>
        <p:grpSpPr>
          <a:xfrm rot="4203184">
            <a:off x="5426082" y="1873358"/>
            <a:ext cx="320062" cy="159881"/>
            <a:chOff x="6328005" y="5627868"/>
            <a:chExt cx="320062" cy="159881"/>
          </a:xfrm>
        </p:grpSpPr>
        <p:grpSp>
          <p:nvGrpSpPr>
            <p:cNvPr id="276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79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0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77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1" name="Groep 533"/>
          <p:cNvGrpSpPr/>
          <p:nvPr/>
        </p:nvGrpSpPr>
        <p:grpSpPr>
          <a:xfrm rot="17744193">
            <a:off x="1863985" y="4269866"/>
            <a:ext cx="320062" cy="159881"/>
            <a:chOff x="6328005" y="5627868"/>
            <a:chExt cx="320062" cy="159881"/>
          </a:xfrm>
        </p:grpSpPr>
        <p:grpSp>
          <p:nvGrpSpPr>
            <p:cNvPr id="282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85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83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4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7" name="Groep 533"/>
          <p:cNvGrpSpPr/>
          <p:nvPr/>
        </p:nvGrpSpPr>
        <p:grpSpPr>
          <a:xfrm rot="15130526">
            <a:off x="2890354" y="3188947"/>
            <a:ext cx="381312" cy="198520"/>
            <a:chOff x="6328005" y="5627868"/>
            <a:chExt cx="320062" cy="159881"/>
          </a:xfrm>
        </p:grpSpPr>
        <p:grpSp>
          <p:nvGrpSpPr>
            <p:cNvPr id="288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91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2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89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3" name="Groep 533"/>
          <p:cNvGrpSpPr/>
          <p:nvPr/>
        </p:nvGrpSpPr>
        <p:grpSpPr>
          <a:xfrm rot="4414150">
            <a:off x="4475610" y="2290876"/>
            <a:ext cx="320062" cy="159881"/>
            <a:chOff x="6328005" y="5627868"/>
            <a:chExt cx="320062" cy="159881"/>
          </a:xfrm>
        </p:grpSpPr>
        <p:grpSp>
          <p:nvGrpSpPr>
            <p:cNvPr id="294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97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8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295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6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9" name="Groep 533"/>
          <p:cNvGrpSpPr/>
          <p:nvPr/>
        </p:nvGrpSpPr>
        <p:grpSpPr>
          <a:xfrm rot="2169907">
            <a:off x="5954522" y="3655951"/>
            <a:ext cx="344677" cy="178636"/>
            <a:chOff x="6328005" y="5627868"/>
            <a:chExt cx="320062" cy="159881"/>
          </a:xfrm>
        </p:grpSpPr>
        <p:grpSp>
          <p:nvGrpSpPr>
            <p:cNvPr id="300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303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4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301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2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5" name="Rectangle 510"/>
          <p:cNvSpPr>
            <a:spLocks noChangeArrowheads="1"/>
          </p:cNvSpPr>
          <p:nvPr/>
        </p:nvSpPr>
        <p:spPr bwMode="auto">
          <a:xfrm flipH="1">
            <a:off x="1995448" y="4395835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16.</a:t>
            </a:r>
            <a:endParaRPr lang="en-US" dirty="0"/>
          </a:p>
        </p:txBody>
      </p:sp>
      <p:sp>
        <p:nvSpPr>
          <p:cNvPr id="306" name="Rectangle 510"/>
          <p:cNvSpPr>
            <a:spLocks noChangeArrowheads="1"/>
          </p:cNvSpPr>
          <p:nvPr/>
        </p:nvSpPr>
        <p:spPr bwMode="auto">
          <a:xfrm flipH="1">
            <a:off x="4574515" y="5274417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14.</a:t>
            </a:r>
            <a:endParaRPr lang="en-US" dirty="0"/>
          </a:p>
        </p:txBody>
      </p:sp>
      <p:sp>
        <p:nvSpPr>
          <p:cNvPr id="307" name="Rectangle 510"/>
          <p:cNvSpPr>
            <a:spLocks noChangeArrowheads="1"/>
          </p:cNvSpPr>
          <p:nvPr/>
        </p:nvSpPr>
        <p:spPr bwMode="auto">
          <a:xfrm flipH="1">
            <a:off x="3193346" y="3100088"/>
            <a:ext cx="2625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13.</a:t>
            </a:r>
            <a:endParaRPr lang="en-US" dirty="0"/>
          </a:p>
        </p:txBody>
      </p:sp>
      <p:sp>
        <p:nvSpPr>
          <p:cNvPr id="308" name="Rectangle 510"/>
          <p:cNvSpPr>
            <a:spLocks noChangeArrowheads="1"/>
          </p:cNvSpPr>
          <p:nvPr/>
        </p:nvSpPr>
        <p:spPr bwMode="auto">
          <a:xfrm flipH="1">
            <a:off x="5794076" y="3780784"/>
            <a:ext cx="2266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12</a:t>
            </a:r>
            <a:r>
              <a:rPr lang="nl-NL" sz="1400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grpSp>
        <p:nvGrpSpPr>
          <p:cNvPr id="309" name="Groep 533"/>
          <p:cNvGrpSpPr/>
          <p:nvPr/>
        </p:nvGrpSpPr>
        <p:grpSpPr>
          <a:xfrm rot="14290922">
            <a:off x="6077730" y="4699171"/>
            <a:ext cx="320062" cy="159881"/>
            <a:chOff x="6328005" y="5627868"/>
            <a:chExt cx="320062" cy="159881"/>
          </a:xfrm>
        </p:grpSpPr>
        <p:grpSp>
          <p:nvGrpSpPr>
            <p:cNvPr id="310" name="Groep 493"/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313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" name="Freeform 120"/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311" name="Freeform 127"/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" name="Freeform 128"/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1" name="Rectangle 510"/>
          <p:cNvSpPr>
            <a:spLocks noChangeArrowheads="1"/>
          </p:cNvSpPr>
          <p:nvPr/>
        </p:nvSpPr>
        <p:spPr bwMode="auto">
          <a:xfrm flipH="1">
            <a:off x="5246887" y="1921973"/>
            <a:ext cx="2996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18.</a:t>
            </a:r>
            <a:endParaRPr lang="en-US" dirty="0"/>
          </a:p>
        </p:txBody>
      </p:sp>
      <p:sp>
        <p:nvSpPr>
          <p:cNvPr id="322" name="Rectangle 510"/>
          <p:cNvSpPr>
            <a:spLocks noChangeArrowheads="1"/>
          </p:cNvSpPr>
          <p:nvPr/>
        </p:nvSpPr>
        <p:spPr bwMode="auto">
          <a:xfrm flipH="1">
            <a:off x="1234443" y="2555944"/>
            <a:ext cx="2996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 smtClean="0">
                <a:solidFill>
                  <a:srgbClr val="000000"/>
                </a:solidFill>
              </a:rPr>
              <a:t>17.</a:t>
            </a:r>
            <a:endParaRPr lang="en-US" dirty="0"/>
          </a:p>
        </p:txBody>
      </p:sp>
      <p:grpSp>
        <p:nvGrpSpPr>
          <p:cNvPr id="323" name="Groep 322"/>
          <p:cNvGrpSpPr/>
          <p:nvPr/>
        </p:nvGrpSpPr>
        <p:grpSpPr>
          <a:xfrm>
            <a:off x="454269" y="1705758"/>
            <a:ext cx="1078461" cy="773883"/>
            <a:chOff x="8316416" y="260648"/>
            <a:chExt cx="654346" cy="554360"/>
          </a:xfrm>
        </p:grpSpPr>
        <p:sp>
          <p:nvSpPr>
            <p:cNvPr id="324" name="Ovaal 323"/>
            <p:cNvSpPr/>
            <p:nvPr/>
          </p:nvSpPr>
          <p:spPr>
            <a:xfrm>
              <a:off x="8388424" y="260648"/>
              <a:ext cx="576064" cy="5543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Tekstvak 324"/>
            <p:cNvSpPr txBox="1"/>
            <p:nvPr/>
          </p:nvSpPr>
          <p:spPr>
            <a:xfrm>
              <a:off x="8316416" y="332656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/>
                <a:t>-5cm</a:t>
              </a:r>
              <a:endParaRPr lang="en-GB"/>
            </a:p>
          </p:txBody>
        </p:sp>
      </p:grpSp>
      <p:sp>
        <p:nvSpPr>
          <p:cNvPr id="327" name="Rectangle 244"/>
          <p:cNvSpPr/>
          <p:nvPr/>
        </p:nvSpPr>
        <p:spPr>
          <a:xfrm rot="5400000">
            <a:off x="8373272" y="3879913"/>
            <a:ext cx="785812" cy="214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8" name="Rectangle 729"/>
          <p:cNvSpPr>
            <a:spLocks noChangeArrowheads="1"/>
          </p:cNvSpPr>
          <p:nvPr/>
        </p:nvSpPr>
        <p:spPr bwMode="auto">
          <a:xfrm rot="5400000">
            <a:off x="8550153" y="3953856"/>
            <a:ext cx="43204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JURY</a:t>
            </a:r>
            <a:endParaRPr lang="en-US" sz="1100" dirty="0"/>
          </a:p>
        </p:txBody>
      </p:sp>
      <p:sp>
        <p:nvSpPr>
          <p:cNvPr id="316" name="Rectangle 510"/>
          <p:cNvSpPr>
            <a:spLocks noChangeArrowheads="1"/>
          </p:cNvSpPr>
          <p:nvPr/>
        </p:nvSpPr>
        <p:spPr bwMode="auto">
          <a:xfrm>
            <a:off x="8123736" y="5945553"/>
            <a:ext cx="7270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lgerian" panose="04020705040A02060702" pitchFamily="82" charset="0"/>
              </a:rPr>
              <a:t>R.H.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17" name="Rectangle 510"/>
          <p:cNvSpPr>
            <a:spLocks noChangeArrowheads="1"/>
          </p:cNvSpPr>
          <p:nvPr/>
        </p:nvSpPr>
        <p:spPr bwMode="auto">
          <a:xfrm>
            <a:off x="7180354" y="5952301"/>
            <a:ext cx="11096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18-11-2023</a:t>
            </a:r>
            <a:endParaRPr lang="en-US" dirty="0"/>
          </a:p>
        </p:txBody>
      </p:sp>
      <p:grpSp>
        <p:nvGrpSpPr>
          <p:cNvPr id="315" name="Groep 314"/>
          <p:cNvGrpSpPr/>
          <p:nvPr/>
        </p:nvGrpSpPr>
        <p:grpSpPr>
          <a:xfrm rot="5400000">
            <a:off x="1575102" y="1436293"/>
            <a:ext cx="759154" cy="486621"/>
            <a:chOff x="179512" y="5657778"/>
            <a:chExt cx="792089" cy="486621"/>
          </a:xfrm>
        </p:grpSpPr>
        <p:grpSp>
          <p:nvGrpSpPr>
            <p:cNvPr id="318" name="Group 728"/>
            <p:cNvGrpSpPr>
              <a:grpSpLocks noChangeAspect="1"/>
            </p:cNvGrpSpPr>
            <p:nvPr/>
          </p:nvGrpSpPr>
          <p:grpSpPr bwMode="auto">
            <a:xfrm>
              <a:off x="179741" y="5657778"/>
              <a:ext cx="791860" cy="109560"/>
              <a:chOff x="3016" y="845"/>
              <a:chExt cx="817" cy="113"/>
            </a:xfrm>
          </p:grpSpPr>
          <p:sp>
            <p:nvSpPr>
              <p:cNvPr id="333" name="AutoShape 727"/>
              <p:cNvSpPr>
                <a:spLocks noChangeAspect="1" noChangeArrowheads="1" noTextEdit="1"/>
              </p:cNvSpPr>
              <p:nvPr/>
            </p:nvSpPr>
            <p:spPr bwMode="auto">
              <a:xfrm>
                <a:off x="3606" y="845"/>
                <a:ext cx="22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" name="Rectangle 729"/>
              <p:cNvSpPr>
                <a:spLocks noChangeArrowheads="1"/>
              </p:cNvSpPr>
              <p:nvPr/>
            </p:nvSpPr>
            <p:spPr bwMode="auto">
              <a:xfrm>
                <a:off x="3016" y="846"/>
                <a:ext cx="49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IN</a:t>
                </a:r>
                <a:endParaRPr lang="en-US"/>
              </a:p>
            </p:txBody>
          </p:sp>
        </p:grpSp>
        <p:grpSp>
          <p:nvGrpSpPr>
            <p:cNvPr id="319" name="Groep 531"/>
            <p:cNvGrpSpPr/>
            <p:nvPr/>
          </p:nvGrpSpPr>
          <p:grpSpPr>
            <a:xfrm>
              <a:off x="395536" y="5661248"/>
              <a:ext cx="246062" cy="44727"/>
              <a:chOff x="1475979" y="5659439"/>
              <a:chExt cx="246062" cy="44727"/>
            </a:xfrm>
          </p:grpSpPr>
          <p:sp>
            <p:nvSpPr>
              <p:cNvPr id="331" name="Freeform 565"/>
              <p:cNvSpPr>
                <a:spLocks/>
              </p:cNvSpPr>
              <p:nvPr/>
            </p:nvSpPr>
            <p:spPr bwMode="auto">
              <a:xfrm rot="10800000">
                <a:off x="1686661" y="5659439"/>
                <a:ext cx="35380" cy="44727"/>
              </a:xfrm>
              <a:custGeom>
                <a:avLst/>
                <a:gdLst>
                  <a:gd name="T0" fmla="*/ 2147483647 w 29"/>
                  <a:gd name="T1" fmla="*/ 0 h 36"/>
                  <a:gd name="T2" fmla="*/ 0 w 29"/>
                  <a:gd name="T3" fmla="*/ 2147483647 h 36"/>
                  <a:gd name="T4" fmla="*/ 2147483647 w 29"/>
                  <a:gd name="T5" fmla="*/ 2147483647 h 36"/>
                  <a:gd name="T6" fmla="*/ 2147483647 w 29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36"/>
                  <a:gd name="T14" fmla="*/ 29 w 29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36">
                    <a:moveTo>
                      <a:pt x="29" y="0"/>
                    </a:moveTo>
                    <a:lnTo>
                      <a:pt x="0" y="17"/>
                    </a:lnTo>
                    <a:lnTo>
                      <a:pt x="29" y="3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cxnSp>
            <p:nvCxnSpPr>
              <p:cNvPr id="332" name="Straight Connector 129"/>
              <p:cNvCxnSpPr/>
              <p:nvPr/>
            </p:nvCxnSpPr>
            <p:spPr bwMode="auto">
              <a:xfrm rot="300000" flipV="1">
                <a:off x="1475979" y="5676999"/>
                <a:ext cx="211137" cy="1746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0" name="Groep 532"/>
            <p:cNvGrpSpPr/>
            <p:nvPr/>
          </p:nvGrpSpPr>
          <p:grpSpPr>
            <a:xfrm>
              <a:off x="395536" y="6093296"/>
              <a:ext cx="244589" cy="44727"/>
              <a:chOff x="1403648" y="6066008"/>
              <a:chExt cx="244589" cy="44727"/>
            </a:xfrm>
          </p:grpSpPr>
          <p:sp>
            <p:nvSpPr>
              <p:cNvPr id="329" name="Freeform 565"/>
              <p:cNvSpPr>
                <a:spLocks/>
              </p:cNvSpPr>
              <p:nvPr/>
            </p:nvSpPr>
            <p:spPr bwMode="auto">
              <a:xfrm>
                <a:off x="1403648" y="6066008"/>
                <a:ext cx="35380" cy="44727"/>
              </a:xfrm>
              <a:custGeom>
                <a:avLst/>
                <a:gdLst>
                  <a:gd name="T0" fmla="*/ 2147483647 w 29"/>
                  <a:gd name="T1" fmla="*/ 0 h 36"/>
                  <a:gd name="T2" fmla="*/ 0 w 29"/>
                  <a:gd name="T3" fmla="*/ 2147483647 h 36"/>
                  <a:gd name="T4" fmla="*/ 2147483647 w 29"/>
                  <a:gd name="T5" fmla="*/ 2147483647 h 36"/>
                  <a:gd name="T6" fmla="*/ 2147483647 w 29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36"/>
                  <a:gd name="T14" fmla="*/ 29 w 29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36">
                    <a:moveTo>
                      <a:pt x="29" y="0"/>
                    </a:moveTo>
                    <a:lnTo>
                      <a:pt x="0" y="17"/>
                    </a:lnTo>
                    <a:lnTo>
                      <a:pt x="29" y="3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cxnSp>
            <p:nvCxnSpPr>
              <p:cNvPr id="330" name="Straight Connector 130"/>
              <p:cNvCxnSpPr/>
              <p:nvPr/>
            </p:nvCxnSpPr>
            <p:spPr bwMode="auto">
              <a:xfrm rot="300000" flipV="1">
                <a:off x="1437100" y="6075728"/>
                <a:ext cx="211137" cy="1746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6" name="Rectangle 729"/>
            <p:cNvSpPr>
              <a:spLocks noChangeArrowheads="1"/>
            </p:cNvSpPr>
            <p:nvPr/>
          </p:nvSpPr>
          <p:spPr bwMode="auto">
            <a:xfrm>
              <a:off x="179512" y="6021288"/>
              <a:ext cx="36004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800"/>
                <a:t>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6973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72</Words>
  <Application>Microsoft Office PowerPoint</Application>
  <PresentationFormat>Diavoorstelling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Vaardigheid  18-11-2023</vt:lpstr>
      <vt:lpstr>Barrage: 1-2-8-4-5-6A-B-C-D-15-16-17-18 menvereniging Achter ‘t Peerd 18-11-2023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Vaardigheid  18-11-2023</dc:title>
  <dc:creator>Rein Hazelaar</dc:creator>
  <cp:lastModifiedBy>Rein Hazelaar</cp:lastModifiedBy>
  <cp:revision>15</cp:revision>
  <cp:lastPrinted>2023-11-14T18:11:30Z</cp:lastPrinted>
  <dcterms:created xsi:type="dcterms:W3CDTF">2023-11-02T15:26:17Z</dcterms:created>
  <dcterms:modified xsi:type="dcterms:W3CDTF">2023-11-14T18:13:57Z</dcterms:modified>
</cp:coreProperties>
</file>